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8" r:id="rId52"/>
    <p:sldId id="309"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6325-4292-8FAF-3CB1A3F62F8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2665</c:v>
                </c:pt>
              </c:numCache>
            </c:numRef>
          </c:val>
          <c:extLst>
            <c:ext xmlns:c16="http://schemas.microsoft.com/office/drawing/2014/chart" uri="{C3380CC4-5D6E-409C-BE32-E72D297353CC}">
              <c16:uniqueId val="{00000001-6325-4292-8FAF-3CB1A3F62F8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3457</c:v>
                </c:pt>
              </c:numCache>
            </c:numRef>
          </c:val>
          <c:extLst>
            <c:ext xmlns:c16="http://schemas.microsoft.com/office/drawing/2014/chart" uri="{C3380CC4-5D6E-409C-BE32-E72D297353CC}">
              <c16:uniqueId val="{00000002-6325-4292-8FAF-3CB1A3F62F8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6325-4292-8FAF-3CB1A3F62F8C}"/>
            </c:ext>
          </c:extLst>
        </c:ser>
        <c:dLbls>
          <c:showLegendKey val="0"/>
          <c:showVal val="0"/>
          <c:showCatName val="0"/>
          <c:showSerName val="0"/>
          <c:showPercent val="0"/>
          <c:showBubbleSize val="0"/>
        </c:dLbls>
        <c:gapWidth val="219"/>
        <c:overlap val="-27"/>
        <c:axId val="379637576"/>
        <c:axId val="379640200"/>
      </c:barChart>
      <c:dateAx>
        <c:axId val="37963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40200"/>
        <c:crosses val="autoZero"/>
        <c:auto val="1"/>
        <c:lblOffset val="100"/>
        <c:baseTimeUnit val="days"/>
      </c:dateAx>
      <c:valAx>
        <c:axId val="37964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3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-6</c:v>
                </c:pt>
              </c:numCache>
            </c:numRef>
          </c:val>
          <c:extLst>
            <c:ext xmlns:c16="http://schemas.microsoft.com/office/drawing/2014/chart" uri="{C3380CC4-5D6E-409C-BE32-E72D297353CC}">
              <c16:uniqueId val="{00000000-CC8E-4921-95FD-94EB572203C0}"/>
            </c:ext>
          </c:extLst>
        </c:ser>
        <c:dLbls>
          <c:showLegendKey val="0"/>
          <c:showVal val="0"/>
          <c:showCatName val="0"/>
          <c:showSerName val="0"/>
          <c:showPercent val="0"/>
          <c:showBubbleSize val="0"/>
        </c:dLbls>
        <c:gapWidth val="219"/>
        <c:overlap val="-27"/>
        <c:axId val="387529984"/>
        <c:axId val="387533264"/>
      </c:barChart>
      <c:dateAx>
        <c:axId val="38752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33264"/>
        <c:crosses val="autoZero"/>
        <c:auto val="1"/>
        <c:lblOffset val="100"/>
        <c:baseTimeUnit val="months"/>
      </c:dateAx>
      <c:valAx>
        <c:axId val="38753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2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16</c:v>
                </c:pt>
                <c:pt idx="11">
                  <c:v>11</c:v>
                </c:pt>
              </c:numCache>
            </c:numRef>
          </c:val>
          <c:extLst>
            <c:ext xmlns:c16="http://schemas.microsoft.com/office/drawing/2014/chart" uri="{C3380CC4-5D6E-409C-BE32-E72D297353CC}">
              <c16:uniqueId val="{00000000-0A6E-4927-8CDD-8C948C219703}"/>
            </c:ext>
          </c:extLst>
        </c:ser>
        <c:dLbls>
          <c:showLegendKey val="0"/>
          <c:showVal val="0"/>
          <c:showCatName val="0"/>
          <c:showSerName val="0"/>
          <c:showPercent val="0"/>
          <c:showBubbleSize val="0"/>
        </c:dLbls>
        <c:gapWidth val="219"/>
        <c:overlap val="-27"/>
        <c:axId val="435206640"/>
        <c:axId val="435211560"/>
      </c:barChart>
      <c:dateAx>
        <c:axId val="43520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11560"/>
        <c:crosses val="autoZero"/>
        <c:auto val="1"/>
        <c:lblOffset val="100"/>
        <c:baseTimeUnit val="months"/>
      </c:dateAx>
      <c:valAx>
        <c:axId val="43521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0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91</c:v>
                </c:pt>
                <c:pt idx="10">
                  <c:v>223</c:v>
                </c:pt>
                <c:pt idx="11">
                  <c:v>247</c:v>
                </c:pt>
              </c:numCache>
            </c:numRef>
          </c:val>
          <c:extLst>
            <c:ext xmlns:c16="http://schemas.microsoft.com/office/drawing/2014/chart" uri="{C3380CC4-5D6E-409C-BE32-E72D297353CC}">
              <c16:uniqueId val="{00000000-302F-40B2-83AD-093BA14CBDB2}"/>
            </c:ext>
          </c:extLst>
        </c:ser>
        <c:dLbls>
          <c:showLegendKey val="0"/>
          <c:showVal val="0"/>
          <c:showCatName val="0"/>
          <c:showSerName val="0"/>
          <c:showPercent val="0"/>
          <c:showBubbleSize val="0"/>
        </c:dLbls>
        <c:gapWidth val="219"/>
        <c:overlap val="-27"/>
        <c:axId val="428402560"/>
        <c:axId val="428403216"/>
      </c:barChart>
      <c:catAx>
        <c:axId val="42840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03216"/>
        <c:crosses val="autoZero"/>
        <c:auto val="1"/>
        <c:lblAlgn val="ctr"/>
        <c:lblOffset val="100"/>
        <c:noMultiLvlLbl val="0"/>
      </c:catAx>
      <c:valAx>
        <c:axId val="42840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0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5138</c:v>
                </c:pt>
                <c:pt idx="11">
                  <c:v>5464</c:v>
                </c:pt>
              </c:numCache>
            </c:numRef>
          </c:val>
          <c:extLst>
            <c:ext xmlns:c16="http://schemas.microsoft.com/office/drawing/2014/chart" uri="{C3380CC4-5D6E-409C-BE32-E72D297353CC}">
              <c16:uniqueId val="{00000000-9F03-4D87-93B1-4886FACAC473}"/>
            </c:ext>
          </c:extLst>
        </c:ser>
        <c:dLbls>
          <c:showLegendKey val="0"/>
          <c:showVal val="0"/>
          <c:showCatName val="0"/>
          <c:showSerName val="0"/>
          <c:showPercent val="0"/>
          <c:showBubbleSize val="0"/>
        </c:dLbls>
        <c:gapWidth val="219"/>
        <c:overlap val="-27"/>
        <c:axId val="428408464"/>
        <c:axId val="428411416"/>
      </c:barChart>
      <c:dateAx>
        <c:axId val="42840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11416"/>
        <c:crosses val="autoZero"/>
        <c:auto val="1"/>
        <c:lblOffset val="100"/>
        <c:baseTimeUnit val="months"/>
      </c:dateAx>
      <c:valAx>
        <c:axId val="42841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0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1</c:v>
                </c:pt>
              </c:numCache>
            </c:numRef>
          </c:val>
          <c:extLst>
            <c:ext xmlns:c16="http://schemas.microsoft.com/office/drawing/2014/chart" uri="{C3380CC4-5D6E-409C-BE32-E72D297353CC}">
              <c16:uniqueId val="{00000000-D073-4D4F-B1C6-25FA2B669D40}"/>
            </c:ext>
          </c:extLst>
        </c:ser>
        <c:dLbls>
          <c:showLegendKey val="0"/>
          <c:showVal val="0"/>
          <c:showCatName val="0"/>
          <c:showSerName val="0"/>
          <c:showPercent val="0"/>
          <c:showBubbleSize val="0"/>
        </c:dLbls>
        <c:gapWidth val="219"/>
        <c:overlap val="-27"/>
        <c:axId val="509657592"/>
        <c:axId val="509655952"/>
      </c:barChart>
      <c:dateAx>
        <c:axId val="50965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5952"/>
        <c:crosses val="autoZero"/>
        <c:auto val="1"/>
        <c:lblOffset val="100"/>
        <c:baseTimeUnit val="months"/>
      </c:dateAx>
      <c:valAx>
        <c:axId val="50965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1</c:v>
                </c:pt>
              </c:numCache>
            </c:numRef>
          </c:val>
          <c:extLst>
            <c:ext xmlns:c16="http://schemas.microsoft.com/office/drawing/2014/chart" uri="{C3380CC4-5D6E-409C-BE32-E72D297353CC}">
              <c16:uniqueId val="{00000000-E3FA-4F5C-9A79-277C960AF65C}"/>
            </c:ext>
          </c:extLst>
        </c:ser>
        <c:dLbls>
          <c:showLegendKey val="0"/>
          <c:showVal val="0"/>
          <c:showCatName val="0"/>
          <c:showSerName val="0"/>
          <c:showPercent val="0"/>
          <c:showBubbleSize val="0"/>
        </c:dLbls>
        <c:gapWidth val="219"/>
        <c:overlap val="-27"/>
        <c:axId val="509655296"/>
        <c:axId val="509664152"/>
      </c:barChart>
      <c:dateAx>
        <c:axId val="50965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64152"/>
        <c:crosses val="autoZero"/>
        <c:auto val="1"/>
        <c:lblOffset val="100"/>
        <c:baseTimeUnit val="months"/>
      </c:dateAx>
      <c:valAx>
        <c:axId val="50966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20</c:v>
                </c:pt>
                <c:pt idx="11">
                  <c:v>16</c:v>
                </c:pt>
              </c:numCache>
            </c:numRef>
          </c:val>
          <c:extLst>
            <c:ext xmlns:c16="http://schemas.microsoft.com/office/drawing/2014/chart" uri="{C3380CC4-5D6E-409C-BE32-E72D297353CC}">
              <c16:uniqueId val="{00000000-7F65-43AF-9133-3DA9105D1197}"/>
            </c:ext>
          </c:extLst>
        </c:ser>
        <c:dLbls>
          <c:showLegendKey val="0"/>
          <c:showVal val="0"/>
          <c:showCatName val="0"/>
          <c:showSerName val="0"/>
          <c:showPercent val="0"/>
          <c:showBubbleSize val="0"/>
        </c:dLbls>
        <c:gapWidth val="219"/>
        <c:overlap val="-27"/>
        <c:axId val="509666776"/>
        <c:axId val="509670712"/>
      </c:barChart>
      <c:catAx>
        <c:axId val="50966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70712"/>
        <c:crosses val="autoZero"/>
        <c:auto val="1"/>
        <c:lblAlgn val="ctr"/>
        <c:lblOffset val="100"/>
        <c:noMultiLvlLbl val="0"/>
      </c:catAx>
      <c:valAx>
        <c:axId val="50967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6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22</c:v>
                </c:pt>
              </c:numCache>
            </c:numRef>
          </c:val>
          <c:extLst>
            <c:ext xmlns:c16="http://schemas.microsoft.com/office/drawing/2014/chart" uri="{C3380CC4-5D6E-409C-BE32-E72D297353CC}">
              <c16:uniqueId val="{00000000-D1D2-4B14-A990-D6C08A27A5B7}"/>
            </c:ext>
          </c:extLst>
        </c:ser>
        <c:dLbls>
          <c:showLegendKey val="0"/>
          <c:showVal val="0"/>
          <c:showCatName val="0"/>
          <c:showSerName val="0"/>
          <c:showPercent val="0"/>
          <c:showBubbleSize val="0"/>
        </c:dLbls>
        <c:gapWidth val="219"/>
        <c:overlap val="-27"/>
        <c:axId val="535443864"/>
        <c:axId val="535444848"/>
      </c:barChart>
      <c:dateAx>
        <c:axId val="53544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44848"/>
        <c:crosses val="autoZero"/>
        <c:auto val="1"/>
        <c:lblOffset val="100"/>
        <c:baseTimeUnit val="months"/>
      </c:dateAx>
      <c:valAx>
        <c:axId val="53544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4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43</c:v>
                </c:pt>
              </c:numCache>
            </c:numRef>
          </c:val>
          <c:extLst>
            <c:ext xmlns:c16="http://schemas.microsoft.com/office/drawing/2014/chart" uri="{C3380CC4-5D6E-409C-BE32-E72D297353CC}">
              <c16:uniqueId val="{00000000-4D07-474B-AE54-95A72591A54B}"/>
            </c:ext>
          </c:extLst>
        </c:ser>
        <c:dLbls>
          <c:showLegendKey val="0"/>
          <c:showVal val="0"/>
          <c:showCatName val="0"/>
          <c:showSerName val="0"/>
          <c:showPercent val="0"/>
          <c:showBubbleSize val="0"/>
        </c:dLbls>
        <c:gapWidth val="219"/>
        <c:overlap val="-27"/>
        <c:axId val="535448128"/>
        <c:axId val="535438616"/>
      </c:barChart>
      <c:catAx>
        <c:axId val="53544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38616"/>
        <c:crosses val="autoZero"/>
        <c:auto val="1"/>
        <c:lblAlgn val="ctr"/>
        <c:lblOffset val="100"/>
        <c:noMultiLvlLbl val="0"/>
      </c:catAx>
      <c:valAx>
        <c:axId val="53543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4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317</c:v>
                </c:pt>
                <c:pt idx="11">
                  <c:v>564</c:v>
                </c:pt>
              </c:numCache>
            </c:numRef>
          </c:val>
          <c:extLst>
            <c:ext xmlns:c16="http://schemas.microsoft.com/office/drawing/2014/chart" uri="{C3380CC4-5D6E-409C-BE32-E72D297353CC}">
              <c16:uniqueId val="{00000000-FC0D-4C3C-8185-89373F6A122C}"/>
            </c:ext>
          </c:extLst>
        </c:ser>
        <c:dLbls>
          <c:showLegendKey val="0"/>
          <c:showVal val="0"/>
          <c:showCatName val="0"/>
          <c:showSerName val="0"/>
          <c:showPercent val="0"/>
          <c:showBubbleSize val="0"/>
        </c:dLbls>
        <c:gapWidth val="219"/>
        <c:overlap val="-27"/>
        <c:axId val="535440584"/>
        <c:axId val="535442224"/>
      </c:barChart>
      <c:catAx>
        <c:axId val="53544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42224"/>
        <c:crosses val="autoZero"/>
        <c:auto val="1"/>
        <c:lblAlgn val="ctr"/>
        <c:lblOffset val="100"/>
        <c:noMultiLvlLbl val="0"/>
      </c:catAx>
      <c:valAx>
        <c:axId val="53544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4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0-2E45-42CE-84E0-8ACB61019790}"/>
            </c:ext>
          </c:extLst>
        </c:ser>
        <c:dLbls>
          <c:showLegendKey val="0"/>
          <c:showVal val="0"/>
          <c:showCatName val="0"/>
          <c:showSerName val="0"/>
          <c:showPercent val="0"/>
          <c:showBubbleSize val="0"/>
        </c:dLbls>
        <c:gapWidth val="219"/>
        <c:overlap val="-27"/>
        <c:axId val="535456328"/>
        <c:axId val="535451080"/>
      </c:barChart>
      <c:catAx>
        <c:axId val="53545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51080"/>
        <c:crosses val="autoZero"/>
        <c:auto val="1"/>
        <c:lblAlgn val="ctr"/>
        <c:lblOffset val="100"/>
        <c:noMultiLvlLbl val="0"/>
      </c:catAx>
      <c:valAx>
        <c:axId val="53545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5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-1</c:v>
                </c:pt>
              </c:numCache>
            </c:numRef>
          </c:val>
          <c:extLst>
            <c:ext xmlns:c16="http://schemas.microsoft.com/office/drawing/2014/chart" uri="{C3380CC4-5D6E-409C-BE32-E72D297353CC}">
              <c16:uniqueId val="{00000000-9AAF-49D3-AE81-8BDABB383ED4}"/>
            </c:ext>
          </c:extLst>
        </c:ser>
        <c:dLbls>
          <c:showLegendKey val="0"/>
          <c:showVal val="0"/>
          <c:showCatName val="0"/>
          <c:showSerName val="0"/>
          <c:showPercent val="0"/>
          <c:showBubbleSize val="0"/>
        </c:dLbls>
        <c:gapWidth val="219"/>
        <c:overlap val="-27"/>
        <c:axId val="535475352"/>
        <c:axId val="535476336"/>
      </c:barChart>
      <c:dateAx>
        <c:axId val="53547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76336"/>
        <c:crosses val="autoZero"/>
        <c:auto val="1"/>
        <c:lblOffset val="100"/>
        <c:baseTimeUnit val="months"/>
      </c:dateAx>
      <c:valAx>
        <c:axId val="53547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7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43</c:v>
                </c:pt>
                <c:pt idx="9">
                  <c:v>103</c:v>
                </c:pt>
                <c:pt idx="10">
                  <c:v>34</c:v>
                </c:pt>
                <c:pt idx="11">
                  <c:v>30</c:v>
                </c:pt>
              </c:numCache>
            </c:numRef>
          </c:val>
          <c:extLst>
            <c:ext xmlns:c16="http://schemas.microsoft.com/office/drawing/2014/chart" uri="{C3380CC4-5D6E-409C-BE32-E72D297353CC}">
              <c16:uniqueId val="{00000000-980E-49E6-9BF8-BEFE81C9796E}"/>
            </c:ext>
          </c:extLst>
        </c:ser>
        <c:dLbls>
          <c:showLegendKey val="0"/>
          <c:showVal val="0"/>
          <c:showCatName val="0"/>
          <c:showSerName val="0"/>
          <c:showPercent val="0"/>
          <c:showBubbleSize val="0"/>
        </c:dLbls>
        <c:gapWidth val="219"/>
        <c:overlap val="-27"/>
        <c:axId val="535480272"/>
        <c:axId val="535482568"/>
      </c:barChart>
      <c:dateAx>
        <c:axId val="53548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82568"/>
        <c:crosses val="autoZero"/>
        <c:auto val="1"/>
        <c:lblOffset val="100"/>
        <c:baseTimeUnit val="months"/>
      </c:dateAx>
      <c:valAx>
        <c:axId val="53548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48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680</c:v>
                </c:pt>
                <c:pt idx="7">
                  <c:v>287</c:v>
                </c:pt>
                <c:pt idx="8">
                  <c:v>215</c:v>
                </c:pt>
                <c:pt idx="9">
                  <c:v>1032</c:v>
                </c:pt>
                <c:pt idx="10">
                  <c:v>416</c:v>
                </c:pt>
                <c:pt idx="11">
                  <c:v>553</c:v>
                </c:pt>
              </c:numCache>
            </c:numRef>
          </c:val>
          <c:extLst>
            <c:ext xmlns:c16="http://schemas.microsoft.com/office/drawing/2014/chart" uri="{C3380CC4-5D6E-409C-BE32-E72D297353CC}">
              <c16:uniqueId val="{00000000-BA3A-4B1F-8FA3-F701CA72A531}"/>
            </c:ext>
          </c:extLst>
        </c:ser>
        <c:dLbls>
          <c:showLegendKey val="0"/>
          <c:showVal val="0"/>
          <c:showCatName val="0"/>
          <c:showSerName val="0"/>
          <c:showPercent val="0"/>
          <c:showBubbleSize val="0"/>
        </c:dLbls>
        <c:gapWidth val="219"/>
        <c:overlap val="-27"/>
        <c:axId val="535359896"/>
        <c:axId val="535358584"/>
      </c:barChart>
      <c:catAx>
        <c:axId val="53535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358584"/>
        <c:crosses val="autoZero"/>
        <c:auto val="1"/>
        <c:lblAlgn val="ctr"/>
        <c:lblOffset val="100"/>
        <c:noMultiLvlLbl val="0"/>
      </c:catAx>
      <c:valAx>
        <c:axId val="53535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35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61401-EF79-4E9C-A85F-EF496D1880D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4496BA2-8D1E-4D9D-9B0A-6C1848D3E9F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50582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8BA94-20A9-464F-85CD-E250E26604A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720F4C0-A648-42D9-9B48-B1A57F3DCBAA}"/>
              </a:ext>
            </a:extLst>
          </p:cNvPr>
          <p:cNvGraphicFramePr>
            <a:graphicFrameLocks noGrp="1"/>
          </p:cNvGraphicFramePr>
          <p:nvPr>
            <p:ph type="chart" sz="quarter" idx="13"/>
            <p:extLst>
              <p:ext uri="{D42A27DB-BD31-4B8C-83A1-F6EECF244321}">
                <p14:modId xmlns:p14="http://schemas.microsoft.com/office/powerpoint/2010/main" val="3070865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5A1F69-0442-410B-9749-CFBC0D14E55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25045F1-4C33-4EED-B839-3648F9C7C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74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AF7C-720F-418D-AAEC-35398C4975C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C46DF5A-BE22-4B83-8F56-711B4E251C67}"/>
              </a:ext>
            </a:extLst>
          </p:cNvPr>
          <p:cNvGraphicFramePr>
            <a:graphicFrameLocks noGrp="1"/>
          </p:cNvGraphicFramePr>
          <p:nvPr>
            <p:ph type="tbl" sz="quarter" idx="13"/>
            <p:extLst>
              <p:ext uri="{D42A27DB-BD31-4B8C-83A1-F6EECF244321}">
                <p14:modId xmlns:p14="http://schemas.microsoft.com/office/powerpoint/2010/main" val="253894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34129759"/>
                    </a:ext>
                  </a:extLst>
                </a:gridCol>
                <a:gridCol w="905256">
                  <a:extLst>
                    <a:ext uri="{9D8B030D-6E8A-4147-A177-3AD203B41FA5}">
                      <a16:colId xmlns:a16="http://schemas.microsoft.com/office/drawing/2014/main" val="3754567713"/>
                    </a:ext>
                  </a:extLst>
                </a:gridCol>
                <a:gridCol w="905256">
                  <a:extLst>
                    <a:ext uri="{9D8B030D-6E8A-4147-A177-3AD203B41FA5}">
                      <a16:colId xmlns:a16="http://schemas.microsoft.com/office/drawing/2014/main" val="867947621"/>
                    </a:ext>
                  </a:extLst>
                </a:gridCol>
                <a:gridCol w="905256">
                  <a:extLst>
                    <a:ext uri="{9D8B030D-6E8A-4147-A177-3AD203B41FA5}">
                      <a16:colId xmlns:a16="http://schemas.microsoft.com/office/drawing/2014/main" val="3535758343"/>
                    </a:ext>
                  </a:extLst>
                </a:gridCol>
                <a:gridCol w="905256">
                  <a:extLst>
                    <a:ext uri="{9D8B030D-6E8A-4147-A177-3AD203B41FA5}">
                      <a16:colId xmlns:a16="http://schemas.microsoft.com/office/drawing/2014/main" val="2746614034"/>
                    </a:ext>
                  </a:extLst>
                </a:gridCol>
                <a:gridCol w="905256">
                  <a:extLst>
                    <a:ext uri="{9D8B030D-6E8A-4147-A177-3AD203B41FA5}">
                      <a16:colId xmlns:a16="http://schemas.microsoft.com/office/drawing/2014/main" val="429678247"/>
                    </a:ext>
                  </a:extLst>
                </a:gridCol>
                <a:gridCol w="905256">
                  <a:extLst>
                    <a:ext uri="{9D8B030D-6E8A-4147-A177-3AD203B41FA5}">
                      <a16:colId xmlns:a16="http://schemas.microsoft.com/office/drawing/2014/main" val="228454197"/>
                    </a:ext>
                  </a:extLst>
                </a:gridCol>
                <a:gridCol w="905256">
                  <a:extLst>
                    <a:ext uri="{9D8B030D-6E8A-4147-A177-3AD203B41FA5}">
                      <a16:colId xmlns:a16="http://schemas.microsoft.com/office/drawing/2014/main" val="54350402"/>
                    </a:ext>
                  </a:extLst>
                </a:gridCol>
                <a:gridCol w="905256">
                  <a:extLst>
                    <a:ext uri="{9D8B030D-6E8A-4147-A177-3AD203B41FA5}">
                      <a16:colId xmlns:a16="http://schemas.microsoft.com/office/drawing/2014/main" val="389716490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5447100"/>
                  </a:ext>
                </a:extLst>
              </a:tr>
              <a:tr h="370840">
                <a:tc>
                  <a:txBody>
                    <a:bodyPr/>
                    <a:lstStyle/>
                    <a:p>
                      <a:r>
                        <a:rPr lang="en-US" sz="1000"/>
                        <a:t>1746</a:t>
                      </a:r>
                    </a:p>
                  </a:txBody>
                  <a:tcPr/>
                </a:tc>
                <a:tc>
                  <a:txBody>
                    <a:bodyPr/>
                    <a:lstStyle/>
                    <a:p>
                      <a:r>
                        <a:rPr lang="en-US" sz="1000"/>
                        <a:t>-6</a:t>
                      </a:r>
                    </a:p>
                  </a:txBody>
                  <a:tcPr/>
                </a:tc>
                <a:tc>
                  <a:txBody>
                    <a:bodyPr/>
                    <a:lstStyle/>
                    <a:p>
                      <a:r>
                        <a:rPr lang="en-US" sz="1000"/>
                        <a:t>18</a:t>
                      </a:r>
                    </a:p>
                  </a:txBody>
                  <a:tcPr/>
                </a:tc>
                <a:tc>
                  <a:txBody>
                    <a:bodyPr/>
                    <a:lstStyle/>
                    <a:p>
                      <a:r>
                        <a:rPr lang="en-US" sz="1000"/>
                        <a:t>229</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0.7846 %</a:t>
                      </a:r>
                    </a:p>
                  </a:txBody>
                  <a:tcPr/>
                </a:tc>
                <a:tc>
                  <a:txBody>
                    <a:bodyPr/>
                    <a:lstStyle/>
                    <a:p>
                      <a:r>
                        <a:rPr lang="en-US" sz="1000"/>
                        <a:t>0.0 %</a:t>
                      </a:r>
                    </a:p>
                  </a:txBody>
                  <a:tcPr/>
                </a:tc>
                <a:extLst>
                  <a:ext uri="{0D108BD9-81ED-4DB2-BD59-A6C34878D82A}">
                    <a16:rowId xmlns:a16="http://schemas.microsoft.com/office/drawing/2014/main" val="842161598"/>
                  </a:ext>
                </a:extLst>
              </a:tr>
            </a:tbl>
          </a:graphicData>
        </a:graphic>
      </p:graphicFrame>
      <p:sp>
        <p:nvSpPr>
          <p:cNvPr id="4" name="Text Placeholder 3">
            <a:extLst>
              <a:ext uri="{FF2B5EF4-FFF2-40B4-BE49-F238E27FC236}">
                <a16:creationId xmlns:a16="http://schemas.microsoft.com/office/drawing/2014/main" id="{CD1DE635-4E5B-432E-BB16-FEB04F23F85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9441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C3548-44EF-4EE3-9E40-FB3B0D099CD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014DD906-E5B5-465A-9E2A-1BF84E16E503}"/>
              </a:ext>
            </a:extLst>
          </p:cNvPr>
          <p:cNvGraphicFramePr>
            <a:graphicFrameLocks noGrp="1"/>
          </p:cNvGraphicFramePr>
          <p:nvPr>
            <p:ph type="chart" sz="quarter" idx="13"/>
            <p:extLst>
              <p:ext uri="{D42A27DB-BD31-4B8C-83A1-F6EECF244321}">
                <p14:modId xmlns:p14="http://schemas.microsoft.com/office/powerpoint/2010/main" val="3096276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6B868-2B80-4D8A-A997-35656E02F58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7A1470F-83C3-48D6-B2F6-B9D1157AC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4194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A8870-4870-4968-A2E7-8A0AB4CD729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BC428F6-83A7-4206-B43B-B3E2F320E4A3}"/>
              </a:ext>
            </a:extLst>
          </p:cNvPr>
          <p:cNvGraphicFramePr>
            <a:graphicFrameLocks noGrp="1"/>
          </p:cNvGraphicFramePr>
          <p:nvPr>
            <p:ph type="chart" sz="quarter" idx="13"/>
            <p:extLst>
              <p:ext uri="{D42A27DB-BD31-4B8C-83A1-F6EECF244321}">
                <p14:modId xmlns:p14="http://schemas.microsoft.com/office/powerpoint/2010/main" val="263658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85F3F9-01A0-4785-B310-9A06BFBC6F0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892446B-C107-47B5-877D-F1D180520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1243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2085A-2401-492C-A9FA-FB038A99F72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0E55994A-3D0C-407A-8CB0-F1088473F8E5}"/>
              </a:ext>
            </a:extLst>
          </p:cNvPr>
          <p:cNvGraphicFramePr>
            <a:graphicFrameLocks noGrp="1"/>
          </p:cNvGraphicFramePr>
          <p:nvPr>
            <p:ph type="chart" sz="quarter" idx="13"/>
            <p:extLst>
              <p:ext uri="{D42A27DB-BD31-4B8C-83A1-F6EECF244321}">
                <p14:modId xmlns:p14="http://schemas.microsoft.com/office/powerpoint/2010/main" val="83964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7409D-A696-4938-A8AF-F5490C06008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14A6A4-0C29-41B6-8CFC-E2322BB43A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023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4473-D72F-4409-9DC2-CE904E8F396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4C861F2-EA3D-4463-9E9A-4B648C94603E}"/>
              </a:ext>
            </a:extLst>
          </p:cNvPr>
          <p:cNvGraphicFramePr>
            <a:graphicFrameLocks noGrp="1"/>
          </p:cNvGraphicFramePr>
          <p:nvPr>
            <p:ph type="chart" sz="quarter" idx="13"/>
            <p:extLst>
              <p:ext uri="{D42A27DB-BD31-4B8C-83A1-F6EECF244321}">
                <p14:modId xmlns:p14="http://schemas.microsoft.com/office/powerpoint/2010/main" val="2922989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CD004-A0A8-43E5-A091-FF9B5296506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EE76A63-DEA1-4A1F-AA61-2F6131FC49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923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3B72-3A47-4F33-8ABF-1D2908DA88E7}"/>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43A5FFA5-4D00-4E3F-B4FB-06BC4A737983}"/>
              </a:ext>
            </a:extLst>
          </p:cNvPr>
          <p:cNvGraphicFramePr>
            <a:graphicFrameLocks noGrp="1"/>
          </p:cNvGraphicFramePr>
          <p:nvPr>
            <p:ph type="tbl" sz="quarter" idx="13"/>
            <p:extLst>
              <p:ext uri="{D42A27DB-BD31-4B8C-83A1-F6EECF244321}">
                <p14:modId xmlns:p14="http://schemas.microsoft.com/office/powerpoint/2010/main" val="3080561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93000984"/>
                    </a:ext>
                  </a:extLst>
                </a:gridCol>
                <a:gridCol w="1152144">
                  <a:extLst>
                    <a:ext uri="{9D8B030D-6E8A-4147-A177-3AD203B41FA5}">
                      <a16:colId xmlns:a16="http://schemas.microsoft.com/office/drawing/2014/main" val="3894816249"/>
                    </a:ext>
                  </a:extLst>
                </a:gridCol>
                <a:gridCol w="822960">
                  <a:extLst>
                    <a:ext uri="{9D8B030D-6E8A-4147-A177-3AD203B41FA5}">
                      <a16:colId xmlns:a16="http://schemas.microsoft.com/office/drawing/2014/main" val="2215877581"/>
                    </a:ext>
                  </a:extLst>
                </a:gridCol>
                <a:gridCol w="246888">
                  <a:extLst>
                    <a:ext uri="{9D8B030D-6E8A-4147-A177-3AD203B41FA5}">
                      <a16:colId xmlns:a16="http://schemas.microsoft.com/office/drawing/2014/main" val="2005263974"/>
                    </a:ext>
                  </a:extLst>
                </a:gridCol>
                <a:gridCol w="246888">
                  <a:extLst>
                    <a:ext uri="{9D8B030D-6E8A-4147-A177-3AD203B41FA5}">
                      <a16:colId xmlns:a16="http://schemas.microsoft.com/office/drawing/2014/main" val="1082254391"/>
                    </a:ext>
                  </a:extLst>
                </a:gridCol>
                <a:gridCol w="246888">
                  <a:extLst>
                    <a:ext uri="{9D8B030D-6E8A-4147-A177-3AD203B41FA5}">
                      <a16:colId xmlns:a16="http://schemas.microsoft.com/office/drawing/2014/main" val="1891699760"/>
                    </a:ext>
                  </a:extLst>
                </a:gridCol>
                <a:gridCol w="246888">
                  <a:extLst>
                    <a:ext uri="{9D8B030D-6E8A-4147-A177-3AD203B41FA5}">
                      <a16:colId xmlns:a16="http://schemas.microsoft.com/office/drawing/2014/main" val="3480315783"/>
                    </a:ext>
                  </a:extLst>
                </a:gridCol>
                <a:gridCol w="246888">
                  <a:extLst>
                    <a:ext uri="{9D8B030D-6E8A-4147-A177-3AD203B41FA5}">
                      <a16:colId xmlns:a16="http://schemas.microsoft.com/office/drawing/2014/main" val="1785786013"/>
                    </a:ext>
                  </a:extLst>
                </a:gridCol>
                <a:gridCol w="246888">
                  <a:extLst>
                    <a:ext uri="{9D8B030D-6E8A-4147-A177-3AD203B41FA5}">
                      <a16:colId xmlns:a16="http://schemas.microsoft.com/office/drawing/2014/main" val="4256763197"/>
                    </a:ext>
                  </a:extLst>
                </a:gridCol>
                <a:gridCol w="246888">
                  <a:extLst>
                    <a:ext uri="{9D8B030D-6E8A-4147-A177-3AD203B41FA5}">
                      <a16:colId xmlns:a16="http://schemas.microsoft.com/office/drawing/2014/main" val="4051818705"/>
                    </a:ext>
                  </a:extLst>
                </a:gridCol>
                <a:gridCol w="246888">
                  <a:extLst>
                    <a:ext uri="{9D8B030D-6E8A-4147-A177-3AD203B41FA5}">
                      <a16:colId xmlns:a16="http://schemas.microsoft.com/office/drawing/2014/main" val="234747451"/>
                    </a:ext>
                  </a:extLst>
                </a:gridCol>
                <a:gridCol w="246888">
                  <a:extLst>
                    <a:ext uri="{9D8B030D-6E8A-4147-A177-3AD203B41FA5}">
                      <a16:colId xmlns:a16="http://schemas.microsoft.com/office/drawing/2014/main" val="2109237065"/>
                    </a:ext>
                  </a:extLst>
                </a:gridCol>
                <a:gridCol w="246888">
                  <a:extLst>
                    <a:ext uri="{9D8B030D-6E8A-4147-A177-3AD203B41FA5}">
                      <a16:colId xmlns:a16="http://schemas.microsoft.com/office/drawing/2014/main" val="4282909595"/>
                    </a:ext>
                  </a:extLst>
                </a:gridCol>
                <a:gridCol w="246888">
                  <a:extLst>
                    <a:ext uri="{9D8B030D-6E8A-4147-A177-3AD203B41FA5}">
                      <a16:colId xmlns:a16="http://schemas.microsoft.com/office/drawing/2014/main" val="2244716530"/>
                    </a:ext>
                  </a:extLst>
                </a:gridCol>
                <a:gridCol w="246888">
                  <a:extLst>
                    <a:ext uri="{9D8B030D-6E8A-4147-A177-3AD203B41FA5}">
                      <a16:colId xmlns:a16="http://schemas.microsoft.com/office/drawing/2014/main" val="1139827712"/>
                    </a:ext>
                  </a:extLst>
                </a:gridCol>
                <a:gridCol w="246888">
                  <a:extLst>
                    <a:ext uri="{9D8B030D-6E8A-4147-A177-3AD203B41FA5}">
                      <a16:colId xmlns:a16="http://schemas.microsoft.com/office/drawing/2014/main" val="3144308271"/>
                    </a:ext>
                  </a:extLst>
                </a:gridCol>
                <a:gridCol w="246888">
                  <a:extLst>
                    <a:ext uri="{9D8B030D-6E8A-4147-A177-3AD203B41FA5}">
                      <a16:colId xmlns:a16="http://schemas.microsoft.com/office/drawing/2014/main" val="1916859714"/>
                    </a:ext>
                  </a:extLst>
                </a:gridCol>
                <a:gridCol w="246888">
                  <a:extLst>
                    <a:ext uri="{9D8B030D-6E8A-4147-A177-3AD203B41FA5}">
                      <a16:colId xmlns:a16="http://schemas.microsoft.com/office/drawing/2014/main" val="376005582"/>
                    </a:ext>
                  </a:extLst>
                </a:gridCol>
                <a:gridCol w="246888">
                  <a:extLst>
                    <a:ext uri="{9D8B030D-6E8A-4147-A177-3AD203B41FA5}">
                      <a16:colId xmlns:a16="http://schemas.microsoft.com/office/drawing/2014/main" val="169186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29255197"/>
                  </a:ext>
                </a:extLst>
              </a:tr>
            </a:tbl>
          </a:graphicData>
        </a:graphic>
      </p:graphicFrame>
      <p:sp>
        <p:nvSpPr>
          <p:cNvPr id="4" name="Text Placeholder 3">
            <a:extLst>
              <a:ext uri="{FF2B5EF4-FFF2-40B4-BE49-F238E27FC236}">
                <a16:creationId xmlns:a16="http://schemas.microsoft.com/office/drawing/2014/main" id="{22EB9740-E467-46C9-893A-EB0D059D4B4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23051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E82F-F679-4915-8FE1-E99F9ABA365C}"/>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FEE26E22-AD82-4024-9352-1C1831BCF670}"/>
              </a:ext>
            </a:extLst>
          </p:cNvPr>
          <p:cNvGraphicFramePr>
            <a:graphicFrameLocks noGrp="1"/>
          </p:cNvGraphicFramePr>
          <p:nvPr>
            <p:ph type="tbl" sz="quarter" idx="13"/>
            <p:extLst>
              <p:ext uri="{D42A27DB-BD31-4B8C-83A1-F6EECF244321}">
                <p14:modId xmlns:p14="http://schemas.microsoft.com/office/powerpoint/2010/main" val="27539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93644941"/>
                    </a:ext>
                  </a:extLst>
                </a:gridCol>
                <a:gridCol w="1152144">
                  <a:extLst>
                    <a:ext uri="{9D8B030D-6E8A-4147-A177-3AD203B41FA5}">
                      <a16:colId xmlns:a16="http://schemas.microsoft.com/office/drawing/2014/main" val="3951821234"/>
                    </a:ext>
                  </a:extLst>
                </a:gridCol>
                <a:gridCol w="822960">
                  <a:extLst>
                    <a:ext uri="{9D8B030D-6E8A-4147-A177-3AD203B41FA5}">
                      <a16:colId xmlns:a16="http://schemas.microsoft.com/office/drawing/2014/main" val="766485112"/>
                    </a:ext>
                  </a:extLst>
                </a:gridCol>
                <a:gridCol w="246888">
                  <a:extLst>
                    <a:ext uri="{9D8B030D-6E8A-4147-A177-3AD203B41FA5}">
                      <a16:colId xmlns:a16="http://schemas.microsoft.com/office/drawing/2014/main" val="2368995056"/>
                    </a:ext>
                  </a:extLst>
                </a:gridCol>
                <a:gridCol w="246888">
                  <a:extLst>
                    <a:ext uri="{9D8B030D-6E8A-4147-A177-3AD203B41FA5}">
                      <a16:colId xmlns:a16="http://schemas.microsoft.com/office/drawing/2014/main" val="3813484444"/>
                    </a:ext>
                  </a:extLst>
                </a:gridCol>
                <a:gridCol w="246888">
                  <a:extLst>
                    <a:ext uri="{9D8B030D-6E8A-4147-A177-3AD203B41FA5}">
                      <a16:colId xmlns:a16="http://schemas.microsoft.com/office/drawing/2014/main" val="311867329"/>
                    </a:ext>
                  </a:extLst>
                </a:gridCol>
                <a:gridCol w="246888">
                  <a:extLst>
                    <a:ext uri="{9D8B030D-6E8A-4147-A177-3AD203B41FA5}">
                      <a16:colId xmlns:a16="http://schemas.microsoft.com/office/drawing/2014/main" val="3358416948"/>
                    </a:ext>
                  </a:extLst>
                </a:gridCol>
                <a:gridCol w="246888">
                  <a:extLst>
                    <a:ext uri="{9D8B030D-6E8A-4147-A177-3AD203B41FA5}">
                      <a16:colId xmlns:a16="http://schemas.microsoft.com/office/drawing/2014/main" val="543587359"/>
                    </a:ext>
                  </a:extLst>
                </a:gridCol>
                <a:gridCol w="246888">
                  <a:extLst>
                    <a:ext uri="{9D8B030D-6E8A-4147-A177-3AD203B41FA5}">
                      <a16:colId xmlns:a16="http://schemas.microsoft.com/office/drawing/2014/main" val="953014646"/>
                    </a:ext>
                  </a:extLst>
                </a:gridCol>
                <a:gridCol w="246888">
                  <a:extLst>
                    <a:ext uri="{9D8B030D-6E8A-4147-A177-3AD203B41FA5}">
                      <a16:colId xmlns:a16="http://schemas.microsoft.com/office/drawing/2014/main" val="2646788290"/>
                    </a:ext>
                  </a:extLst>
                </a:gridCol>
                <a:gridCol w="246888">
                  <a:extLst>
                    <a:ext uri="{9D8B030D-6E8A-4147-A177-3AD203B41FA5}">
                      <a16:colId xmlns:a16="http://schemas.microsoft.com/office/drawing/2014/main" val="3634179890"/>
                    </a:ext>
                  </a:extLst>
                </a:gridCol>
                <a:gridCol w="246888">
                  <a:extLst>
                    <a:ext uri="{9D8B030D-6E8A-4147-A177-3AD203B41FA5}">
                      <a16:colId xmlns:a16="http://schemas.microsoft.com/office/drawing/2014/main" val="3803713660"/>
                    </a:ext>
                  </a:extLst>
                </a:gridCol>
                <a:gridCol w="246888">
                  <a:extLst>
                    <a:ext uri="{9D8B030D-6E8A-4147-A177-3AD203B41FA5}">
                      <a16:colId xmlns:a16="http://schemas.microsoft.com/office/drawing/2014/main" val="1869587332"/>
                    </a:ext>
                  </a:extLst>
                </a:gridCol>
                <a:gridCol w="246888">
                  <a:extLst>
                    <a:ext uri="{9D8B030D-6E8A-4147-A177-3AD203B41FA5}">
                      <a16:colId xmlns:a16="http://schemas.microsoft.com/office/drawing/2014/main" val="3440634169"/>
                    </a:ext>
                  </a:extLst>
                </a:gridCol>
                <a:gridCol w="246888">
                  <a:extLst>
                    <a:ext uri="{9D8B030D-6E8A-4147-A177-3AD203B41FA5}">
                      <a16:colId xmlns:a16="http://schemas.microsoft.com/office/drawing/2014/main" val="2299409090"/>
                    </a:ext>
                  </a:extLst>
                </a:gridCol>
                <a:gridCol w="246888">
                  <a:extLst>
                    <a:ext uri="{9D8B030D-6E8A-4147-A177-3AD203B41FA5}">
                      <a16:colId xmlns:a16="http://schemas.microsoft.com/office/drawing/2014/main" val="4206819584"/>
                    </a:ext>
                  </a:extLst>
                </a:gridCol>
                <a:gridCol w="246888">
                  <a:extLst>
                    <a:ext uri="{9D8B030D-6E8A-4147-A177-3AD203B41FA5}">
                      <a16:colId xmlns:a16="http://schemas.microsoft.com/office/drawing/2014/main" val="1090584798"/>
                    </a:ext>
                  </a:extLst>
                </a:gridCol>
                <a:gridCol w="246888">
                  <a:extLst>
                    <a:ext uri="{9D8B030D-6E8A-4147-A177-3AD203B41FA5}">
                      <a16:colId xmlns:a16="http://schemas.microsoft.com/office/drawing/2014/main" val="1601052050"/>
                    </a:ext>
                  </a:extLst>
                </a:gridCol>
                <a:gridCol w="246888">
                  <a:extLst>
                    <a:ext uri="{9D8B030D-6E8A-4147-A177-3AD203B41FA5}">
                      <a16:colId xmlns:a16="http://schemas.microsoft.com/office/drawing/2014/main" val="355535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7165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https://quintly-image-storage.s3.amazonaws.com/17ae3836335657ff0a83f20c7d11e5e8/85bf9adf82f92dd241d2ab10dff59d88.jpg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31146"/>
                  </a:ext>
                </a:extLst>
              </a:tr>
            </a:tbl>
          </a:graphicData>
        </a:graphic>
      </p:graphicFrame>
      <p:sp>
        <p:nvSpPr>
          <p:cNvPr id="4" name="Text Placeholder 3">
            <a:extLst>
              <a:ext uri="{FF2B5EF4-FFF2-40B4-BE49-F238E27FC236}">
                <a16:creationId xmlns:a16="http://schemas.microsoft.com/office/drawing/2014/main" id="{04D52DB1-76F4-4BD0-B8B4-A189EFFE198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82194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8DF8-F53C-4316-AF1E-449537A6B2FA}"/>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1E512D51-6F34-41CE-A5E2-71453AD3CCF0}"/>
              </a:ext>
            </a:extLst>
          </p:cNvPr>
          <p:cNvGraphicFramePr>
            <a:graphicFrameLocks noGrp="1"/>
          </p:cNvGraphicFramePr>
          <p:nvPr>
            <p:ph type="tbl" sz="quarter" idx="13"/>
            <p:extLst>
              <p:ext uri="{D42A27DB-BD31-4B8C-83A1-F6EECF244321}">
                <p14:modId xmlns:p14="http://schemas.microsoft.com/office/powerpoint/2010/main" val="66562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54636718"/>
                    </a:ext>
                  </a:extLst>
                </a:gridCol>
                <a:gridCol w="1152144">
                  <a:extLst>
                    <a:ext uri="{9D8B030D-6E8A-4147-A177-3AD203B41FA5}">
                      <a16:colId xmlns:a16="http://schemas.microsoft.com/office/drawing/2014/main" val="2654075146"/>
                    </a:ext>
                  </a:extLst>
                </a:gridCol>
                <a:gridCol w="822960">
                  <a:extLst>
                    <a:ext uri="{9D8B030D-6E8A-4147-A177-3AD203B41FA5}">
                      <a16:colId xmlns:a16="http://schemas.microsoft.com/office/drawing/2014/main" val="839168100"/>
                    </a:ext>
                  </a:extLst>
                </a:gridCol>
                <a:gridCol w="246888">
                  <a:extLst>
                    <a:ext uri="{9D8B030D-6E8A-4147-A177-3AD203B41FA5}">
                      <a16:colId xmlns:a16="http://schemas.microsoft.com/office/drawing/2014/main" val="1261689145"/>
                    </a:ext>
                  </a:extLst>
                </a:gridCol>
                <a:gridCol w="246888">
                  <a:extLst>
                    <a:ext uri="{9D8B030D-6E8A-4147-A177-3AD203B41FA5}">
                      <a16:colId xmlns:a16="http://schemas.microsoft.com/office/drawing/2014/main" val="4032532680"/>
                    </a:ext>
                  </a:extLst>
                </a:gridCol>
                <a:gridCol w="246888">
                  <a:extLst>
                    <a:ext uri="{9D8B030D-6E8A-4147-A177-3AD203B41FA5}">
                      <a16:colId xmlns:a16="http://schemas.microsoft.com/office/drawing/2014/main" val="2278450906"/>
                    </a:ext>
                  </a:extLst>
                </a:gridCol>
                <a:gridCol w="246888">
                  <a:extLst>
                    <a:ext uri="{9D8B030D-6E8A-4147-A177-3AD203B41FA5}">
                      <a16:colId xmlns:a16="http://schemas.microsoft.com/office/drawing/2014/main" val="2259320105"/>
                    </a:ext>
                  </a:extLst>
                </a:gridCol>
                <a:gridCol w="246888">
                  <a:extLst>
                    <a:ext uri="{9D8B030D-6E8A-4147-A177-3AD203B41FA5}">
                      <a16:colId xmlns:a16="http://schemas.microsoft.com/office/drawing/2014/main" val="3862640967"/>
                    </a:ext>
                  </a:extLst>
                </a:gridCol>
                <a:gridCol w="246888">
                  <a:extLst>
                    <a:ext uri="{9D8B030D-6E8A-4147-A177-3AD203B41FA5}">
                      <a16:colId xmlns:a16="http://schemas.microsoft.com/office/drawing/2014/main" val="1541148931"/>
                    </a:ext>
                  </a:extLst>
                </a:gridCol>
                <a:gridCol w="246888">
                  <a:extLst>
                    <a:ext uri="{9D8B030D-6E8A-4147-A177-3AD203B41FA5}">
                      <a16:colId xmlns:a16="http://schemas.microsoft.com/office/drawing/2014/main" val="2905719895"/>
                    </a:ext>
                  </a:extLst>
                </a:gridCol>
                <a:gridCol w="246888">
                  <a:extLst>
                    <a:ext uri="{9D8B030D-6E8A-4147-A177-3AD203B41FA5}">
                      <a16:colId xmlns:a16="http://schemas.microsoft.com/office/drawing/2014/main" val="3177265066"/>
                    </a:ext>
                  </a:extLst>
                </a:gridCol>
                <a:gridCol w="246888">
                  <a:extLst>
                    <a:ext uri="{9D8B030D-6E8A-4147-A177-3AD203B41FA5}">
                      <a16:colId xmlns:a16="http://schemas.microsoft.com/office/drawing/2014/main" val="616504500"/>
                    </a:ext>
                  </a:extLst>
                </a:gridCol>
                <a:gridCol w="246888">
                  <a:extLst>
                    <a:ext uri="{9D8B030D-6E8A-4147-A177-3AD203B41FA5}">
                      <a16:colId xmlns:a16="http://schemas.microsoft.com/office/drawing/2014/main" val="686880097"/>
                    </a:ext>
                  </a:extLst>
                </a:gridCol>
                <a:gridCol w="246888">
                  <a:extLst>
                    <a:ext uri="{9D8B030D-6E8A-4147-A177-3AD203B41FA5}">
                      <a16:colId xmlns:a16="http://schemas.microsoft.com/office/drawing/2014/main" val="3409229512"/>
                    </a:ext>
                  </a:extLst>
                </a:gridCol>
                <a:gridCol w="246888">
                  <a:extLst>
                    <a:ext uri="{9D8B030D-6E8A-4147-A177-3AD203B41FA5}">
                      <a16:colId xmlns:a16="http://schemas.microsoft.com/office/drawing/2014/main" val="3478328548"/>
                    </a:ext>
                  </a:extLst>
                </a:gridCol>
                <a:gridCol w="246888">
                  <a:extLst>
                    <a:ext uri="{9D8B030D-6E8A-4147-A177-3AD203B41FA5}">
                      <a16:colId xmlns:a16="http://schemas.microsoft.com/office/drawing/2014/main" val="917252903"/>
                    </a:ext>
                  </a:extLst>
                </a:gridCol>
                <a:gridCol w="246888">
                  <a:extLst>
                    <a:ext uri="{9D8B030D-6E8A-4147-A177-3AD203B41FA5}">
                      <a16:colId xmlns:a16="http://schemas.microsoft.com/office/drawing/2014/main" val="1009078081"/>
                    </a:ext>
                  </a:extLst>
                </a:gridCol>
                <a:gridCol w="246888">
                  <a:extLst>
                    <a:ext uri="{9D8B030D-6E8A-4147-A177-3AD203B41FA5}">
                      <a16:colId xmlns:a16="http://schemas.microsoft.com/office/drawing/2014/main" val="2268661439"/>
                    </a:ext>
                  </a:extLst>
                </a:gridCol>
                <a:gridCol w="246888">
                  <a:extLst>
                    <a:ext uri="{9D8B030D-6E8A-4147-A177-3AD203B41FA5}">
                      <a16:colId xmlns:a16="http://schemas.microsoft.com/office/drawing/2014/main" val="258097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3084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https://quintly-image-storage.s3.amazonaws.com/d123f9c23f3abec6e562a564c92f236a/6a775895ceafa991408e4ae3a966878d.jpg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2398676"/>
                  </a:ext>
                </a:extLst>
              </a:tr>
            </a:tbl>
          </a:graphicData>
        </a:graphic>
      </p:graphicFrame>
      <p:sp>
        <p:nvSpPr>
          <p:cNvPr id="4" name="Text Placeholder 3">
            <a:extLst>
              <a:ext uri="{FF2B5EF4-FFF2-40B4-BE49-F238E27FC236}">
                <a16:creationId xmlns:a16="http://schemas.microsoft.com/office/drawing/2014/main" id="{FEE5D92D-2121-46FE-BC56-C618DC802F4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36248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7D67-0B32-4A94-872C-F7572421EDFC}"/>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759BB42E-92B2-4630-9058-13FCEF64314E}"/>
              </a:ext>
            </a:extLst>
          </p:cNvPr>
          <p:cNvGraphicFramePr>
            <a:graphicFrameLocks noGrp="1"/>
          </p:cNvGraphicFramePr>
          <p:nvPr>
            <p:ph type="tbl" sz="quarter" idx="13"/>
            <p:extLst>
              <p:ext uri="{D42A27DB-BD31-4B8C-83A1-F6EECF244321}">
                <p14:modId xmlns:p14="http://schemas.microsoft.com/office/powerpoint/2010/main" val="59404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46831160"/>
                    </a:ext>
                  </a:extLst>
                </a:gridCol>
                <a:gridCol w="1152144">
                  <a:extLst>
                    <a:ext uri="{9D8B030D-6E8A-4147-A177-3AD203B41FA5}">
                      <a16:colId xmlns:a16="http://schemas.microsoft.com/office/drawing/2014/main" val="333377699"/>
                    </a:ext>
                  </a:extLst>
                </a:gridCol>
                <a:gridCol w="822960">
                  <a:extLst>
                    <a:ext uri="{9D8B030D-6E8A-4147-A177-3AD203B41FA5}">
                      <a16:colId xmlns:a16="http://schemas.microsoft.com/office/drawing/2014/main" val="1519779386"/>
                    </a:ext>
                  </a:extLst>
                </a:gridCol>
                <a:gridCol w="246888">
                  <a:extLst>
                    <a:ext uri="{9D8B030D-6E8A-4147-A177-3AD203B41FA5}">
                      <a16:colId xmlns:a16="http://schemas.microsoft.com/office/drawing/2014/main" val="353912058"/>
                    </a:ext>
                  </a:extLst>
                </a:gridCol>
                <a:gridCol w="246888">
                  <a:extLst>
                    <a:ext uri="{9D8B030D-6E8A-4147-A177-3AD203B41FA5}">
                      <a16:colId xmlns:a16="http://schemas.microsoft.com/office/drawing/2014/main" val="3844816214"/>
                    </a:ext>
                  </a:extLst>
                </a:gridCol>
                <a:gridCol w="246888">
                  <a:extLst>
                    <a:ext uri="{9D8B030D-6E8A-4147-A177-3AD203B41FA5}">
                      <a16:colId xmlns:a16="http://schemas.microsoft.com/office/drawing/2014/main" val="2813115829"/>
                    </a:ext>
                  </a:extLst>
                </a:gridCol>
                <a:gridCol w="246888">
                  <a:extLst>
                    <a:ext uri="{9D8B030D-6E8A-4147-A177-3AD203B41FA5}">
                      <a16:colId xmlns:a16="http://schemas.microsoft.com/office/drawing/2014/main" val="283064935"/>
                    </a:ext>
                  </a:extLst>
                </a:gridCol>
                <a:gridCol w="246888">
                  <a:extLst>
                    <a:ext uri="{9D8B030D-6E8A-4147-A177-3AD203B41FA5}">
                      <a16:colId xmlns:a16="http://schemas.microsoft.com/office/drawing/2014/main" val="1087137212"/>
                    </a:ext>
                  </a:extLst>
                </a:gridCol>
                <a:gridCol w="246888">
                  <a:extLst>
                    <a:ext uri="{9D8B030D-6E8A-4147-A177-3AD203B41FA5}">
                      <a16:colId xmlns:a16="http://schemas.microsoft.com/office/drawing/2014/main" val="467258636"/>
                    </a:ext>
                  </a:extLst>
                </a:gridCol>
                <a:gridCol w="246888">
                  <a:extLst>
                    <a:ext uri="{9D8B030D-6E8A-4147-A177-3AD203B41FA5}">
                      <a16:colId xmlns:a16="http://schemas.microsoft.com/office/drawing/2014/main" val="3672386037"/>
                    </a:ext>
                  </a:extLst>
                </a:gridCol>
                <a:gridCol w="246888">
                  <a:extLst>
                    <a:ext uri="{9D8B030D-6E8A-4147-A177-3AD203B41FA5}">
                      <a16:colId xmlns:a16="http://schemas.microsoft.com/office/drawing/2014/main" val="1642812800"/>
                    </a:ext>
                  </a:extLst>
                </a:gridCol>
                <a:gridCol w="246888">
                  <a:extLst>
                    <a:ext uri="{9D8B030D-6E8A-4147-A177-3AD203B41FA5}">
                      <a16:colId xmlns:a16="http://schemas.microsoft.com/office/drawing/2014/main" val="3799590689"/>
                    </a:ext>
                  </a:extLst>
                </a:gridCol>
                <a:gridCol w="246888">
                  <a:extLst>
                    <a:ext uri="{9D8B030D-6E8A-4147-A177-3AD203B41FA5}">
                      <a16:colId xmlns:a16="http://schemas.microsoft.com/office/drawing/2014/main" val="1170033893"/>
                    </a:ext>
                  </a:extLst>
                </a:gridCol>
                <a:gridCol w="246888">
                  <a:extLst>
                    <a:ext uri="{9D8B030D-6E8A-4147-A177-3AD203B41FA5}">
                      <a16:colId xmlns:a16="http://schemas.microsoft.com/office/drawing/2014/main" val="2205738777"/>
                    </a:ext>
                  </a:extLst>
                </a:gridCol>
                <a:gridCol w="246888">
                  <a:extLst>
                    <a:ext uri="{9D8B030D-6E8A-4147-A177-3AD203B41FA5}">
                      <a16:colId xmlns:a16="http://schemas.microsoft.com/office/drawing/2014/main" val="4263168224"/>
                    </a:ext>
                  </a:extLst>
                </a:gridCol>
                <a:gridCol w="246888">
                  <a:extLst>
                    <a:ext uri="{9D8B030D-6E8A-4147-A177-3AD203B41FA5}">
                      <a16:colId xmlns:a16="http://schemas.microsoft.com/office/drawing/2014/main" val="2027037546"/>
                    </a:ext>
                  </a:extLst>
                </a:gridCol>
                <a:gridCol w="246888">
                  <a:extLst>
                    <a:ext uri="{9D8B030D-6E8A-4147-A177-3AD203B41FA5}">
                      <a16:colId xmlns:a16="http://schemas.microsoft.com/office/drawing/2014/main" val="3817117839"/>
                    </a:ext>
                  </a:extLst>
                </a:gridCol>
                <a:gridCol w="246888">
                  <a:extLst>
                    <a:ext uri="{9D8B030D-6E8A-4147-A177-3AD203B41FA5}">
                      <a16:colId xmlns:a16="http://schemas.microsoft.com/office/drawing/2014/main" val="3696159309"/>
                    </a:ext>
                  </a:extLst>
                </a:gridCol>
                <a:gridCol w="246888">
                  <a:extLst>
                    <a:ext uri="{9D8B030D-6E8A-4147-A177-3AD203B41FA5}">
                      <a16:colId xmlns:a16="http://schemas.microsoft.com/office/drawing/2014/main" val="1467375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7368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https://quintly-image-storage.s3.amazonaws.com/17ae3836335657ff0a83f20c7d11e5e8/524fc396705263efec85b52ad989cece.jpg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93386774"/>
                  </a:ext>
                </a:extLst>
              </a:tr>
            </a:tbl>
          </a:graphicData>
        </a:graphic>
      </p:graphicFrame>
      <p:sp>
        <p:nvSpPr>
          <p:cNvPr id="4" name="Text Placeholder 3">
            <a:extLst>
              <a:ext uri="{FF2B5EF4-FFF2-40B4-BE49-F238E27FC236}">
                <a16:creationId xmlns:a16="http://schemas.microsoft.com/office/drawing/2014/main" id="{0C9A7C16-4BB7-424B-A542-224BA3F37D6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83327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5BF4A-CD49-473C-AA23-14A05936A0C5}"/>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A8D96AFB-F5C0-4B8A-BD85-46E4D9BFDF72}"/>
              </a:ext>
            </a:extLst>
          </p:cNvPr>
          <p:cNvGraphicFramePr>
            <a:graphicFrameLocks noGrp="1"/>
          </p:cNvGraphicFramePr>
          <p:nvPr>
            <p:ph type="tbl" sz="quarter" idx="13"/>
            <p:extLst>
              <p:ext uri="{D42A27DB-BD31-4B8C-83A1-F6EECF244321}">
                <p14:modId xmlns:p14="http://schemas.microsoft.com/office/powerpoint/2010/main" val="257307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5037648"/>
                    </a:ext>
                  </a:extLst>
                </a:gridCol>
                <a:gridCol w="1152144">
                  <a:extLst>
                    <a:ext uri="{9D8B030D-6E8A-4147-A177-3AD203B41FA5}">
                      <a16:colId xmlns:a16="http://schemas.microsoft.com/office/drawing/2014/main" val="1782493357"/>
                    </a:ext>
                  </a:extLst>
                </a:gridCol>
                <a:gridCol w="822960">
                  <a:extLst>
                    <a:ext uri="{9D8B030D-6E8A-4147-A177-3AD203B41FA5}">
                      <a16:colId xmlns:a16="http://schemas.microsoft.com/office/drawing/2014/main" val="4112074927"/>
                    </a:ext>
                  </a:extLst>
                </a:gridCol>
                <a:gridCol w="246888">
                  <a:extLst>
                    <a:ext uri="{9D8B030D-6E8A-4147-A177-3AD203B41FA5}">
                      <a16:colId xmlns:a16="http://schemas.microsoft.com/office/drawing/2014/main" val="2534495518"/>
                    </a:ext>
                  </a:extLst>
                </a:gridCol>
                <a:gridCol w="246888">
                  <a:extLst>
                    <a:ext uri="{9D8B030D-6E8A-4147-A177-3AD203B41FA5}">
                      <a16:colId xmlns:a16="http://schemas.microsoft.com/office/drawing/2014/main" val="687241737"/>
                    </a:ext>
                  </a:extLst>
                </a:gridCol>
                <a:gridCol w="246888">
                  <a:extLst>
                    <a:ext uri="{9D8B030D-6E8A-4147-A177-3AD203B41FA5}">
                      <a16:colId xmlns:a16="http://schemas.microsoft.com/office/drawing/2014/main" val="1618981945"/>
                    </a:ext>
                  </a:extLst>
                </a:gridCol>
                <a:gridCol w="246888">
                  <a:extLst>
                    <a:ext uri="{9D8B030D-6E8A-4147-A177-3AD203B41FA5}">
                      <a16:colId xmlns:a16="http://schemas.microsoft.com/office/drawing/2014/main" val="1943131208"/>
                    </a:ext>
                  </a:extLst>
                </a:gridCol>
                <a:gridCol w="246888">
                  <a:extLst>
                    <a:ext uri="{9D8B030D-6E8A-4147-A177-3AD203B41FA5}">
                      <a16:colId xmlns:a16="http://schemas.microsoft.com/office/drawing/2014/main" val="2611609062"/>
                    </a:ext>
                  </a:extLst>
                </a:gridCol>
                <a:gridCol w="246888">
                  <a:extLst>
                    <a:ext uri="{9D8B030D-6E8A-4147-A177-3AD203B41FA5}">
                      <a16:colId xmlns:a16="http://schemas.microsoft.com/office/drawing/2014/main" val="2609415962"/>
                    </a:ext>
                  </a:extLst>
                </a:gridCol>
                <a:gridCol w="246888">
                  <a:extLst>
                    <a:ext uri="{9D8B030D-6E8A-4147-A177-3AD203B41FA5}">
                      <a16:colId xmlns:a16="http://schemas.microsoft.com/office/drawing/2014/main" val="1860342775"/>
                    </a:ext>
                  </a:extLst>
                </a:gridCol>
                <a:gridCol w="246888">
                  <a:extLst>
                    <a:ext uri="{9D8B030D-6E8A-4147-A177-3AD203B41FA5}">
                      <a16:colId xmlns:a16="http://schemas.microsoft.com/office/drawing/2014/main" val="2475296190"/>
                    </a:ext>
                  </a:extLst>
                </a:gridCol>
                <a:gridCol w="246888">
                  <a:extLst>
                    <a:ext uri="{9D8B030D-6E8A-4147-A177-3AD203B41FA5}">
                      <a16:colId xmlns:a16="http://schemas.microsoft.com/office/drawing/2014/main" val="928720704"/>
                    </a:ext>
                  </a:extLst>
                </a:gridCol>
                <a:gridCol w="246888">
                  <a:extLst>
                    <a:ext uri="{9D8B030D-6E8A-4147-A177-3AD203B41FA5}">
                      <a16:colId xmlns:a16="http://schemas.microsoft.com/office/drawing/2014/main" val="3682722538"/>
                    </a:ext>
                  </a:extLst>
                </a:gridCol>
                <a:gridCol w="246888">
                  <a:extLst>
                    <a:ext uri="{9D8B030D-6E8A-4147-A177-3AD203B41FA5}">
                      <a16:colId xmlns:a16="http://schemas.microsoft.com/office/drawing/2014/main" val="1055906417"/>
                    </a:ext>
                  </a:extLst>
                </a:gridCol>
                <a:gridCol w="246888">
                  <a:extLst>
                    <a:ext uri="{9D8B030D-6E8A-4147-A177-3AD203B41FA5}">
                      <a16:colId xmlns:a16="http://schemas.microsoft.com/office/drawing/2014/main" val="2447125964"/>
                    </a:ext>
                  </a:extLst>
                </a:gridCol>
                <a:gridCol w="246888">
                  <a:extLst>
                    <a:ext uri="{9D8B030D-6E8A-4147-A177-3AD203B41FA5}">
                      <a16:colId xmlns:a16="http://schemas.microsoft.com/office/drawing/2014/main" val="2028461981"/>
                    </a:ext>
                  </a:extLst>
                </a:gridCol>
                <a:gridCol w="246888">
                  <a:extLst>
                    <a:ext uri="{9D8B030D-6E8A-4147-A177-3AD203B41FA5}">
                      <a16:colId xmlns:a16="http://schemas.microsoft.com/office/drawing/2014/main" val="1781281650"/>
                    </a:ext>
                  </a:extLst>
                </a:gridCol>
                <a:gridCol w="246888">
                  <a:extLst>
                    <a:ext uri="{9D8B030D-6E8A-4147-A177-3AD203B41FA5}">
                      <a16:colId xmlns:a16="http://schemas.microsoft.com/office/drawing/2014/main" val="1084483866"/>
                    </a:ext>
                  </a:extLst>
                </a:gridCol>
                <a:gridCol w="246888">
                  <a:extLst>
                    <a:ext uri="{9D8B030D-6E8A-4147-A177-3AD203B41FA5}">
                      <a16:colId xmlns:a16="http://schemas.microsoft.com/office/drawing/2014/main" val="4034007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89315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https://quintly-image-storage.s3.amazonaws.com/d123f9c23f3abec6e562a564c92f236a/6373f7776bfc2a58e61126f1bacd264e.jpg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0538881"/>
                  </a:ext>
                </a:extLst>
              </a:tr>
            </a:tbl>
          </a:graphicData>
        </a:graphic>
      </p:graphicFrame>
      <p:sp>
        <p:nvSpPr>
          <p:cNvPr id="4" name="Text Placeholder 3">
            <a:extLst>
              <a:ext uri="{FF2B5EF4-FFF2-40B4-BE49-F238E27FC236}">
                <a16:creationId xmlns:a16="http://schemas.microsoft.com/office/drawing/2014/main" id="{95F96EBE-D0A7-4E05-8695-6D2DF64F40C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42235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676B8-E456-49A7-8210-B50AB5BE5186}"/>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AAD342CE-6369-4722-ACC4-B198285AD3FD}"/>
              </a:ext>
            </a:extLst>
          </p:cNvPr>
          <p:cNvGraphicFramePr>
            <a:graphicFrameLocks noGrp="1"/>
          </p:cNvGraphicFramePr>
          <p:nvPr>
            <p:ph type="tbl" sz="quarter" idx="13"/>
            <p:extLst>
              <p:ext uri="{D42A27DB-BD31-4B8C-83A1-F6EECF244321}">
                <p14:modId xmlns:p14="http://schemas.microsoft.com/office/powerpoint/2010/main" val="4196724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85833774"/>
                    </a:ext>
                  </a:extLst>
                </a:gridCol>
                <a:gridCol w="1152144">
                  <a:extLst>
                    <a:ext uri="{9D8B030D-6E8A-4147-A177-3AD203B41FA5}">
                      <a16:colId xmlns:a16="http://schemas.microsoft.com/office/drawing/2014/main" val="1818819162"/>
                    </a:ext>
                  </a:extLst>
                </a:gridCol>
                <a:gridCol w="822960">
                  <a:extLst>
                    <a:ext uri="{9D8B030D-6E8A-4147-A177-3AD203B41FA5}">
                      <a16:colId xmlns:a16="http://schemas.microsoft.com/office/drawing/2014/main" val="2201690556"/>
                    </a:ext>
                  </a:extLst>
                </a:gridCol>
                <a:gridCol w="246888">
                  <a:extLst>
                    <a:ext uri="{9D8B030D-6E8A-4147-A177-3AD203B41FA5}">
                      <a16:colId xmlns:a16="http://schemas.microsoft.com/office/drawing/2014/main" val="1574306852"/>
                    </a:ext>
                  </a:extLst>
                </a:gridCol>
                <a:gridCol w="246888">
                  <a:extLst>
                    <a:ext uri="{9D8B030D-6E8A-4147-A177-3AD203B41FA5}">
                      <a16:colId xmlns:a16="http://schemas.microsoft.com/office/drawing/2014/main" val="519492512"/>
                    </a:ext>
                  </a:extLst>
                </a:gridCol>
                <a:gridCol w="246888">
                  <a:extLst>
                    <a:ext uri="{9D8B030D-6E8A-4147-A177-3AD203B41FA5}">
                      <a16:colId xmlns:a16="http://schemas.microsoft.com/office/drawing/2014/main" val="7352309"/>
                    </a:ext>
                  </a:extLst>
                </a:gridCol>
                <a:gridCol w="246888">
                  <a:extLst>
                    <a:ext uri="{9D8B030D-6E8A-4147-A177-3AD203B41FA5}">
                      <a16:colId xmlns:a16="http://schemas.microsoft.com/office/drawing/2014/main" val="195484981"/>
                    </a:ext>
                  </a:extLst>
                </a:gridCol>
                <a:gridCol w="246888">
                  <a:extLst>
                    <a:ext uri="{9D8B030D-6E8A-4147-A177-3AD203B41FA5}">
                      <a16:colId xmlns:a16="http://schemas.microsoft.com/office/drawing/2014/main" val="928760287"/>
                    </a:ext>
                  </a:extLst>
                </a:gridCol>
                <a:gridCol w="246888">
                  <a:extLst>
                    <a:ext uri="{9D8B030D-6E8A-4147-A177-3AD203B41FA5}">
                      <a16:colId xmlns:a16="http://schemas.microsoft.com/office/drawing/2014/main" val="1105260490"/>
                    </a:ext>
                  </a:extLst>
                </a:gridCol>
                <a:gridCol w="246888">
                  <a:extLst>
                    <a:ext uri="{9D8B030D-6E8A-4147-A177-3AD203B41FA5}">
                      <a16:colId xmlns:a16="http://schemas.microsoft.com/office/drawing/2014/main" val="2265897277"/>
                    </a:ext>
                  </a:extLst>
                </a:gridCol>
                <a:gridCol w="246888">
                  <a:extLst>
                    <a:ext uri="{9D8B030D-6E8A-4147-A177-3AD203B41FA5}">
                      <a16:colId xmlns:a16="http://schemas.microsoft.com/office/drawing/2014/main" val="925849177"/>
                    </a:ext>
                  </a:extLst>
                </a:gridCol>
                <a:gridCol w="246888">
                  <a:extLst>
                    <a:ext uri="{9D8B030D-6E8A-4147-A177-3AD203B41FA5}">
                      <a16:colId xmlns:a16="http://schemas.microsoft.com/office/drawing/2014/main" val="109527510"/>
                    </a:ext>
                  </a:extLst>
                </a:gridCol>
                <a:gridCol w="246888">
                  <a:extLst>
                    <a:ext uri="{9D8B030D-6E8A-4147-A177-3AD203B41FA5}">
                      <a16:colId xmlns:a16="http://schemas.microsoft.com/office/drawing/2014/main" val="2553866853"/>
                    </a:ext>
                  </a:extLst>
                </a:gridCol>
                <a:gridCol w="246888">
                  <a:extLst>
                    <a:ext uri="{9D8B030D-6E8A-4147-A177-3AD203B41FA5}">
                      <a16:colId xmlns:a16="http://schemas.microsoft.com/office/drawing/2014/main" val="3486270625"/>
                    </a:ext>
                  </a:extLst>
                </a:gridCol>
                <a:gridCol w="246888">
                  <a:extLst>
                    <a:ext uri="{9D8B030D-6E8A-4147-A177-3AD203B41FA5}">
                      <a16:colId xmlns:a16="http://schemas.microsoft.com/office/drawing/2014/main" val="772919290"/>
                    </a:ext>
                  </a:extLst>
                </a:gridCol>
                <a:gridCol w="246888">
                  <a:extLst>
                    <a:ext uri="{9D8B030D-6E8A-4147-A177-3AD203B41FA5}">
                      <a16:colId xmlns:a16="http://schemas.microsoft.com/office/drawing/2014/main" val="3248859931"/>
                    </a:ext>
                  </a:extLst>
                </a:gridCol>
                <a:gridCol w="246888">
                  <a:extLst>
                    <a:ext uri="{9D8B030D-6E8A-4147-A177-3AD203B41FA5}">
                      <a16:colId xmlns:a16="http://schemas.microsoft.com/office/drawing/2014/main" val="798561033"/>
                    </a:ext>
                  </a:extLst>
                </a:gridCol>
                <a:gridCol w="246888">
                  <a:extLst>
                    <a:ext uri="{9D8B030D-6E8A-4147-A177-3AD203B41FA5}">
                      <a16:colId xmlns:a16="http://schemas.microsoft.com/office/drawing/2014/main" val="2921920412"/>
                    </a:ext>
                  </a:extLst>
                </a:gridCol>
                <a:gridCol w="246888">
                  <a:extLst>
                    <a:ext uri="{9D8B030D-6E8A-4147-A177-3AD203B41FA5}">
                      <a16:colId xmlns:a16="http://schemas.microsoft.com/office/drawing/2014/main" val="342139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4443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https://quintly-image-storage.s3.amazonaws.com/17ae3836335657ff0a83f20c7d11e5e8/db43b248cb153a2b497555d6dde0231d.jpg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5371702"/>
                  </a:ext>
                </a:extLst>
              </a:tr>
            </a:tbl>
          </a:graphicData>
        </a:graphic>
      </p:graphicFrame>
      <p:sp>
        <p:nvSpPr>
          <p:cNvPr id="4" name="Text Placeholder 3">
            <a:extLst>
              <a:ext uri="{FF2B5EF4-FFF2-40B4-BE49-F238E27FC236}">
                <a16:creationId xmlns:a16="http://schemas.microsoft.com/office/drawing/2014/main" id="{E7866412-4482-469E-AB9A-709427D98F6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77906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80EC-2DD0-437D-9AC0-8E016FC767EF}"/>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311CF0F3-B0E1-4251-923A-65A409C59706}"/>
              </a:ext>
            </a:extLst>
          </p:cNvPr>
          <p:cNvGraphicFramePr>
            <a:graphicFrameLocks noGrp="1"/>
          </p:cNvGraphicFramePr>
          <p:nvPr>
            <p:ph type="tbl" sz="quarter" idx="13"/>
            <p:extLst>
              <p:ext uri="{D42A27DB-BD31-4B8C-83A1-F6EECF244321}">
                <p14:modId xmlns:p14="http://schemas.microsoft.com/office/powerpoint/2010/main" val="65940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90322014"/>
                    </a:ext>
                  </a:extLst>
                </a:gridCol>
                <a:gridCol w="1152144">
                  <a:extLst>
                    <a:ext uri="{9D8B030D-6E8A-4147-A177-3AD203B41FA5}">
                      <a16:colId xmlns:a16="http://schemas.microsoft.com/office/drawing/2014/main" val="752307764"/>
                    </a:ext>
                  </a:extLst>
                </a:gridCol>
                <a:gridCol w="822960">
                  <a:extLst>
                    <a:ext uri="{9D8B030D-6E8A-4147-A177-3AD203B41FA5}">
                      <a16:colId xmlns:a16="http://schemas.microsoft.com/office/drawing/2014/main" val="3232416673"/>
                    </a:ext>
                  </a:extLst>
                </a:gridCol>
                <a:gridCol w="246888">
                  <a:extLst>
                    <a:ext uri="{9D8B030D-6E8A-4147-A177-3AD203B41FA5}">
                      <a16:colId xmlns:a16="http://schemas.microsoft.com/office/drawing/2014/main" val="3788646739"/>
                    </a:ext>
                  </a:extLst>
                </a:gridCol>
                <a:gridCol w="246888">
                  <a:extLst>
                    <a:ext uri="{9D8B030D-6E8A-4147-A177-3AD203B41FA5}">
                      <a16:colId xmlns:a16="http://schemas.microsoft.com/office/drawing/2014/main" val="3450851998"/>
                    </a:ext>
                  </a:extLst>
                </a:gridCol>
                <a:gridCol w="246888">
                  <a:extLst>
                    <a:ext uri="{9D8B030D-6E8A-4147-A177-3AD203B41FA5}">
                      <a16:colId xmlns:a16="http://schemas.microsoft.com/office/drawing/2014/main" val="4027710080"/>
                    </a:ext>
                  </a:extLst>
                </a:gridCol>
                <a:gridCol w="246888">
                  <a:extLst>
                    <a:ext uri="{9D8B030D-6E8A-4147-A177-3AD203B41FA5}">
                      <a16:colId xmlns:a16="http://schemas.microsoft.com/office/drawing/2014/main" val="2088599464"/>
                    </a:ext>
                  </a:extLst>
                </a:gridCol>
                <a:gridCol w="246888">
                  <a:extLst>
                    <a:ext uri="{9D8B030D-6E8A-4147-A177-3AD203B41FA5}">
                      <a16:colId xmlns:a16="http://schemas.microsoft.com/office/drawing/2014/main" val="3561560660"/>
                    </a:ext>
                  </a:extLst>
                </a:gridCol>
                <a:gridCol w="246888">
                  <a:extLst>
                    <a:ext uri="{9D8B030D-6E8A-4147-A177-3AD203B41FA5}">
                      <a16:colId xmlns:a16="http://schemas.microsoft.com/office/drawing/2014/main" val="3370324405"/>
                    </a:ext>
                  </a:extLst>
                </a:gridCol>
                <a:gridCol w="246888">
                  <a:extLst>
                    <a:ext uri="{9D8B030D-6E8A-4147-A177-3AD203B41FA5}">
                      <a16:colId xmlns:a16="http://schemas.microsoft.com/office/drawing/2014/main" val="60577402"/>
                    </a:ext>
                  </a:extLst>
                </a:gridCol>
                <a:gridCol w="246888">
                  <a:extLst>
                    <a:ext uri="{9D8B030D-6E8A-4147-A177-3AD203B41FA5}">
                      <a16:colId xmlns:a16="http://schemas.microsoft.com/office/drawing/2014/main" val="3114739334"/>
                    </a:ext>
                  </a:extLst>
                </a:gridCol>
                <a:gridCol w="246888">
                  <a:extLst>
                    <a:ext uri="{9D8B030D-6E8A-4147-A177-3AD203B41FA5}">
                      <a16:colId xmlns:a16="http://schemas.microsoft.com/office/drawing/2014/main" val="3261830967"/>
                    </a:ext>
                  </a:extLst>
                </a:gridCol>
                <a:gridCol w="246888">
                  <a:extLst>
                    <a:ext uri="{9D8B030D-6E8A-4147-A177-3AD203B41FA5}">
                      <a16:colId xmlns:a16="http://schemas.microsoft.com/office/drawing/2014/main" val="2382140993"/>
                    </a:ext>
                  </a:extLst>
                </a:gridCol>
                <a:gridCol w="246888">
                  <a:extLst>
                    <a:ext uri="{9D8B030D-6E8A-4147-A177-3AD203B41FA5}">
                      <a16:colId xmlns:a16="http://schemas.microsoft.com/office/drawing/2014/main" val="3543596438"/>
                    </a:ext>
                  </a:extLst>
                </a:gridCol>
                <a:gridCol w="246888">
                  <a:extLst>
                    <a:ext uri="{9D8B030D-6E8A-4147-A177-3AD203B41FA5}">
                      <a16:colId xmlns:a16="http://schemas.microsoft.com/office/drawing/2014/main" val="3025976385"/>
                    </a:ext>
                  </a:extLst>
                </a:gridCol>
                <a:gridCol w="246888">
                  <a:extLst>
                    <a:ext uri="{9D8B030D-6E8A-4147-A177-3AD203B41FA5}">
                      <a16:colId xmlns:a16="http://schemas.microsoft.com/office/drawing/2014/main" val="3464087980"/>
                    </a:ext>
                  </a:extLst>
                </a:gridCol>
                <a:gridCol w="246888">
                  <a:extLst>
                    <a:ext uri="{9D8B030D-6E8A-4147-A177-3AD203B41FA5}">
                      <a16:colId xmlns:a16="http://schemas.microsoft.com/office/drawing/2014/main" val="808971121"/>
                    </a:ext>
                  </a:extLst>
                </a:gridCol>
                <a:gridCol w="246888">
                  <a:extLst>
                    <a:ext uri="{9D8B030D-6E8A-4147-A177-3AD203B41FA5}">
                      <a16:colId xmlns:a16="http://schemas.microsoft.com/office/drawing/2014/main" val="4274138859"/>
                    </a:ext>
                  </a:extLst>
                </a:gridCol>
                <a:gridCol w="246888">
                  <a:extLst>
                    <a:ext uri="{9D8B030D-6E8A-4147-A177-3AD203B41FA5}">
                      <a16:colId xmlns:a16="http://schemas.microsoft.com/office/drawing/2014/main" val="1191359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285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https://quintly-image-storage.s3.amazonaws.com/d123f9c23f3abec6e562a564c92f236a/6e7bce4201b79b2e5ef93cd4ce8a7ae2.jpg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1798175"/>
                  </a:ext>
                </a:extLst>
              </a:tr>
            </a:tbl>
          </a:graphicData>
        </a:graphic>
      </p:graphicFrame>
      <p:sp>
        <p:nvSpPr>
          <p:cNvPr id="4" name="Text Placeholder 3">
            <a:extLst>
              <a:ext uri="{FF2B5EF4-FFF2-40B4-BE49-F238E27FC236}">
                <a16:creationId xmlns:a16="http://schemas.microsoft.com/office/drawing/2014/main" id="{29B5AF86-1676-45F3-9B55-ACE26ECF4F5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31945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9F653-0923-4210-96C6-6A69803F170C}"/>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4B13B9DE-7C48-40BE-B9BF-5A7C473FA2DB}"/>
              </a:ext>
            </a:extLst>
          </p:cNvPr>
          <p:cNvGraphicFramePr>
            <a:graphicFrameLocks noGrp="1"/>
          </p:cNvGraphicFramePr>
          <p:nvPr>
            <p:ph type="tbl" sz="quarter" idx="13"/>
            <p:extLst>
              <p:ext uri="{D42A27DB-BD31-4B8C-83A1-F6EECF244321}">
                <p14:modId xmlns:p14="http://schemas.microsoft.com/office/powerpoint/2010/main" val="992878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67479513"/>
                    </a:ext>
                  </a:extLst>
                </a:gridCol>
                <a:gridCol w="1152144">
                  <a:extLst>
                    <a:ext uri="{9D8B030D-6E8A-4147-A177-3AD203B41FA5}">
                      <a16:colId xmlns:a16="http://schemas.microsoft.com/office/drawing/2014/main" val="1570874039"/>
                    </a:ext>
                  </a:extLst>
                </a:gridCol>
                <a:gridCol w="822960">
                  <a:extLst>
                    <a:ext uri="{9D8B030D-6E8A-4147-A177-3AD203B41FA5}">
                      <a16:colId xmlns:a16="http://schemas.microsoft.com/office/drawing/2014/main" val="906318072"/>
                    </a:ext>
                  </a:extLst>
                </a:gridCol>
                <a:gridCol w="246888">
                  <a:extLst>
                    <a:ext uri="{9D8B030D-6E8A-4147-A177-3AD203B41FA5}">
                      <a16:colId xmlns:a16="http://schemas.microsoft.com/office/drawing/2014/main" val="2105698195"/>
                    </a:ext>
                  </a:extLst>
                </a:gridCol>
                <a:gridCol w="246888">
                  <a:extLst>
                    <a:ext uri="{9D8B030D-6E8A-4147-A177-3AD203B41FA5}">
                      <a16:colId xmlns:a16="http://schemas.microsoft.com/office/drawing/2014/main" val="591969756"/>
                    </a:ext>
                  </a:extLst>
                </a:gridCol>
                <a:gridCol w="246888">
                  <a:extLst>
                    <a:ext uri="{9D8B030D-6E8A-4147-A177-3AD203B41FA5}">
                      <a16:colId xmlns:a16="http://schemas.microsoft.com/office/drawing/2014/main" val="4039472771"/>
                    </a:ext>
                  </a:extLst>
                </a:gridCol>
                <a:gridCol w="246888">
                  <a:extLst>
                    <a:ext uri="{9D8B030D-6E8A-4147-A177-3AD203B41FA5}">
                      <a16:colId xmlns:a16="http://schemas.microsoft.com/office/drawing/2014/main" val="338903033"/>
                    </a:ext>
                  </a:extLst>
                </a:gridCol>
                <a:gridCol w="246888">
                  <a:extLst>
                    <a:ext uri="{9D8B030D-6E8A-4147-A177-3AD203B41FA5}">
                      <a16:colId xmlns:a16="http://schemas.microsoft.com/office/drawing/2014/main" val="2216630108"/>
                    </a:ext>
                  </a:extLst>
                </a:gridCol>
                <a:gridCol w="246888">
                  <a:extLst>
                    <a:ext uri="{9D8B030D-6E8A-4147-A177-3AD203B41FA5}">
                      <a16:colId xmlns:a16="http://schemas.microsoft.com/office/drawing/2014/main" val="3752533149"/>
                    </a:ext>
                  </a:extLst>
                </a:gridCol>
                <a:gridCol w="246888">
                  <a:extLst>
                    <a:ext uri="{9D8B030D-6E8A-4147-A177-3AD203B41FA5}">
                      <a16:colId xmlns:a16="http://schemas.microsoft.com/office/drawing/2014/main" val="2947469778"/>
                    </a:ext>
                  </a:extLst>
                </a:gridCol>
                <a:gridCol w="246888">
                  <a:extLst>
                    <a:ext uri="{9D8B030D-6E8A-4147-A177-3AD203B41FA5}">
                      <a16:colId xmlns:a16="http://schemas.microsoft.com/office/drawing/2014/main" val="2539928391"/>
                    </a:ext>
                  </a:extLst>
                </a:gridCol>
                <a:gridCol w="246888">
                  <a:extLst>
                    <a:ext uri="{9D8B030D-6E8A-4147-A177-3AD203B41FA5}">
                      <a16:colId xmlns:a16="http://schemas.microsoft.com/office/drawing/2014/main" val="3603541545"/>
                    </a:ext>
                  </a:extLst>
                </a:gridCol>
                <a:gridCol w="246888">
                  <a:extLst>
                    <a:ext uri="{9D8B030D-6E8A-4147-A177-3AD203B41FA5}">
                      <a16:colId xmlns:a16="http://schemas.microsoft.com/office/drawing/2014/main" val="2346035254"/>
                    </a:ext>
                  </a:extLst>
                </a:gridCol>
                <a:gridCol w="246888">
                  <a:extLst>
                    <a:ext uri="{9D8B030D-6E8A-4147-A177-3AD203B41FA5}">
                      <a16:colId xmlns:a16="http://schemas.microsoft.com/office/drawing/2014/main" val="384773774"/>
                    </a:ext>
                  </a:extLst>
                </a:gridCol>
                <a:gridCol w="246888">
                  <a:extLst>
                    <a:ext uri="{9D8B030D-6E8A-4147-A177-3AD203B41FA5}">
                      <a16:colId xmlns:a16="http://schemas.microsoft.com/office/drawing/2014/main" val="1235107559"/>
                    </a:ext>
                  </a:extLst>
                </a:gridCol>
                <a:gridCol w="246888">
                  <a:extLst>
                    <a:ext uri="{9D8B030D-6E8A-4147-A177-3AD203B41FA5}">
                      <a16:colId xmlns:a16="http://schemas.microsoft.com/office/drawing/2014/main" val="2511378030"/>
                    </a:ext>
                  </a:extLst>
                </a:gridCol>
                <a:gridCol w="246888">
                  <a:extLst>
                    <a:ext uri="{9D8B030D-6E8A-4147-A177-3AD203B41FA5}">
                      <a16:colId xmlns:a16="http://schemas.microsoft.com/office/drawing/2014/main" val="118596091"/>
                    </a:ext>
                  </a:extLst>
                </a:gridCol>
                <a:gridCol w="246888">
                  <a:extLst>
                    <a:ext uri="{9D8B030D-6E8A-4147-A177-3AD203B41FA5}">
                      <a16:colId xmlns:a16="http://schemas.microsoft.com/office/drawing/2014/main" val="294633925"/>
                    </a:ext>
                  </a:extLst>
                </a:gridCol>
                <a:gridCol w="246888">
                  <a:extLst>
                    <a:ext uri="{9D8B030D-6E8A-4147-A177-3AD203B41FA5}">
                      <a16:colId xmlns:a16="http://schemas.microsoft.com/office/drawing/2014/main" val="270897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7478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https://quintly-image-storage.s3.amazonaws.com/e33bbb9956bb05844e7317a82c09a400/973612ecaf5d9a2e15feabd39809b9f5.jpg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0512958"/>
                  </a:ext>
                </a:extLst>
              </a:tr>
            </a:tbl>
          </a:graphicData>
        </a:graphic>
      </p:graphicFrame>
      <p:sp>
        <p:nvSpPr>
          <p:cNvPr id="4" name="Text Placeholder 3">
            <a:extLst>
              <a:ext uri="{FF2B5EF4-FFF2-40B4-BE49-F238E27FC236}">
                <a16:creationId xmlns:a16="http://schemas.microsoft.com/office/drawing/2014/main" id="{22867C8D-72C2-4A89-9E72-D7917F55F86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21024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87620-F013-4EF0-98E5-255FBBB653AD}"/>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3E863983-0939-4D1C-BFEB-363DF8951DC2}"/>
              </a:ext>
            </a:extLst>
          </p:cNvPr>
          <p:cNvGraphicFramePr>
            <a:graphicFrameLocks noGrp="1"/>
          </p:cNvGraphicFramePr>
          <p:nvPr>
            <p:ph type="tbl" sz="quarter" idx="13"/>
            <p:extLst>
              <p:ext uri="{D42A27DB-BD31-4B8C-83A1-F6EECF244321}">
                <p14:modId xmlns:p14="http://schemas.microsoft.com/office/powerpoint/2010/main" val="38662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05552554"/>
                    </a:ext>
                  </a:extLst>
                </a:gridCol>
                <a:gridCol w="1152144">
                  <a:extLst>
                    <a:ext uri="{9D8B030D-6E8A-4147-A177-3AD203B41FA5}">
                      <a16:colId xmlns:a16="http://schemas.microsoft.com/office/drawing/2014/main" val="3610576222"/>
                    </a:ext>
                  </a:extLst>
                </a:gridCol>
                <a:gridCol w="822960">
                  <a:extLst>
                    <a:ext uri="{9D8B030D-6E8A-4147-A177-3AD203B41FA5}">
                      <a16:colId xmlns:a16="http://schemas.microsoft.com/office/drawing/2014/main" val="1832513938"/>
                    </a:ext>
                  </a:extLst>
                </a:gridCol>
                <a:gridCol w="246888">
                  <a:extLst>
                    <a:ext uri="{9D8B030D-6E8A-4147-A177-3AD203B41FA5}">
                      <a16:colId xmlns:a16="http://schemas.microsoft.com/office/drawing/2014/main" val="176468660"/>
                    </a:ext>
                  </a:extLst>
                </a:gridCol>
                <a:gridCol w="246888">
                  <a:extLst>
                    <a:ext uri="{9D8B030D-6E8A-4147-A177-3AD203B41FA5}">
                      <a16:colId xmlns:a16="http://schemas.microsoft.com/office/drawing/2014/main" val="1526322854"/>
                    </a:ext>
                  </a:extLst>
                </a:gridCol>
                <a:gridCol w="246888">
                  <a:extLst>
                    <a:ext uri="{9D8B030D-6E8A-4147-A177-3AD203B41FA5}">
                      <a16:colId xmlns:a16="http://schemas.microsoft.com/office/drawing/2014/main" val="769263067"/>
                    </a:ext>
                  </a:extLst>
                </a:gridCol>
                <a:gridCol w="246888">
                  <a:extLst>
                    <a:ext uri="{9D8B030D-6E8A-4147-A177-3AD203B41FA5}">
                      <a16:colId xmlns:a16="http://schemas.microsoft.com/office/drawing/2014/main" val="1600580617"/>
                    </a:ext>
                  </a:extLst>
                </a:gridCol>
                <a:gridCol w="246888">
                  <a:extLst>
                    <a:ext uri="{9D8B030D-6E8A-4147-A177-3AD203B41FA5}">
                      <a16:colId xmlns:a16="http://schemas.microsoft.com/office/drawing/2014/main" val="4269698586"/>
                    </a:ext>
                  </a:extLst>
                </a:gridCol>
                <a:gridCol w="246888">
                  <a:extLst>
                    <a:ext uri="{9D8B030D-6E8A-4147-A177-3AD203B41FA5}">
                      <a16:colId xmlns:a16="http://schemas.microsoft.com/office/drawing/2014/main" val="2198454313"/>
                    </a:ext>
                  </a:extLst>
                </a:gridCol>
                <a:gridCol w="246888">
                  <a:extLst>
                    <a:ext uri="{9D8B030D-6E8A-4147-A177-3AD203B41FA5}">
                      <a16:colId xmlns:a16="http://schemas.microsoft.com/office/drawing/2014/main" val="41058633"/>
                    </a:ext>
                  </a:extLst>
                </a:gridCol>
                <a:gridCol w="246888">
                  <a:extLst>
                    <a:ext uri="{9D8B030D-6E8A-4147-A177-3AD203B41FA5}">
                      <a16:colId xmlns:a16="http://schemas.microsoft.com/office/drawing/2014/main" val="3697837680"/>
                    </a:ext>
                  </a:extLst>
                </a:gridCol>
                <a:gridCol w="246888">
                  <a:extLst>
                    <a:ext uri="{9D8B030D-6E8A-4147-A177-3AD203B41FA5}">
                      <a16:colId xmlns:a16="http://schemas.microsoft.com/office/drawing/2014/main" val="3555593167"/>
                    </a:ext>
                  </a:extLst>
                </a:gridCol>
                <a:gridCol w="246888">
                  <a:extLst>
                    <a:ext uri="{9D8B030D-6E8A-4147-A177-3AD203B41FA5}">
                      <a16:colId xmlns:a16="http://schemas.microsoft.com/office/drawing/2014/main" val="3823503143"/>
                    </a:ext>
                  </a:extLst>
                </a:gridCol>
                <a:gridCol w="246888">
                  <a:extLst>
                    <a:ext uri="{9D8B030D-6E8A-4147-A177-3AD203B41FA5}">
                      <a16:colId xmlns:a16="http://schemas.microsoft.com/office/drawing/2014/main" val="133976691"/>
                    </a:ext>
                  </a:extLst>
                </a:gridCol>
                <a:gridCol w="246888">
                  <a:extLst>
                    <a:ext uri="{9D8B030D-6E8A-4147-A177-3AD203B41FA5}">
                      <a16:colId xmlns:a16="http://schemas.microsoft.com/office/drawing/2014/main" val="3843300655"/>
                    </a:ext>
                  </a:extLst>
                </a:gridCol>
                <a:gridCol w="246888">
                  <a:extLst>
                    <a:ext uri="{9D8B030D-6E8A-4147-A177-3AD203B41FA5}">
                      <a16:colId xmlns:a16="http://schemas.microsoft.com/office/drawing/2014/main" val="803039742"/>
                    </a:ext>
                  </a:extLst>
                </a:gridCol>
                <a:gridCol w="246888">
                  <a:extLst>
                    <a:ext uri="{9D8B030D-6E8A-4147-A177-3AD203B41FA5}">
                      <a16:colId xmlns:a16="http://schemas.microsoft.com/office/drawing/2014/main" val="3338640792"/>
                    </a:ext>
                  </a:extLst>
                </a:gridCol>
                <a:gridCol w="246888">
                  <a:extLst>
                    <a:ext uri="{9D8B030D-6E8A-4147-A177-3AD203B41FA5}">
                      <a16:colId xmlns:a16="http://schemas.microsoft.com/office/drawing/2014/main" val="2300594044"/>
                    </a:ext>
                  </a:extLst>
                </a:gridCol>
                <a:gridCol w="246888">
                  <a:extLst>
                    <a:ext uri="{9D8B030D-6E8A-4147-A177-3AD203B41FA5}">
                      <a16:colId xmlns:a16="http://schemas.microsoft.com/office/drawing/2014/main" val="374636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83011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https://quintly-image-storage.s3.amazonaws.com/17ae3836335657ff0a83f20c7d11e5e8/c747d2dd5b42a3179b59a250c84a424f.jpg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036246"/>
                  </a:ext>
                </a:extLst>
              </a:tr>
            </a:tbl>
          </a:graphicData>
        </a:graphic>
      </p:graphicFrame>
      <p:sp>
        <p:nvSpPr>
          <p:cNvPr id="4" name="Text Placeholder 3">
            <a:extLst>
              <a:ext uri="{FF2B5EF4-FFF2-40B4-BE49-F238E27FC236}">
                <a16:creationId xmlns:a16="http://schemas.microsoft.com/office/drawing/2014/main" id="{6687D484-4731-4657-A6D0-63A80E3B7E9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07045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444FE-3588-45F6-9373-3A471164D30C}"/>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309ABEEB-B306-4FE1-9FE7-497DE2B042B0}"/>
              </a:ext>
            </a:extLst>
          </p:cNvPr>
          <p:cNvGraphicFramePr>
            <a:graphicFrameLocks noGrp="1"/>
          </p:cNvGraphicFramePr>
          <p:nvPr>
            <p:ph type="tbl" sz="quarter" idx="13"/>
            <p:extLst>
              <p:ext uri="{D42A27DB-BD31-4B8C-83A1-F6EECF244321}">
                <p14:modId xmlns:p14="http://schemas.microsoft.com/office/powerpoint/2010/main" val="179457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56861911"/>
                    </a:ext>
                  </a:extLst>
                </a:gridCol>
                <a:gridCol w="1152144">
                  <a:extLst>
                    <a:ext uri="{9D8B030D-6E8A-4147-A177-3AD203B41FA5}">
                      <a16:colId xmlns:a16="http://schemas.microsoft.com/office/drawing/2014/main" val="601134379"/>
                    </a:ext>
                  </a:extLst>
                </a:gridCol>
                <a:gridCol w="822960">
                  <a:extLst>
                    <a:ext uri="{9D8B030D-6E8A-4147-A177-3AD203B41FA5}">
                      <a16:colId xmlns:a16="http://schemas.microsoft.com/office/drawing/2014/main" val="2058470020"/>
                    </a:ext>
                  </a:extLst>
                </a:gridCol>
                <a:gridCol w="246888">
                  <a:extLst>
                    <a:ext uri="{9D8B030D-6E8A-4147-A177-3AD203B41FA5}">
                      <a16:colId xmlns:a16="http://schemas.microsoft.com/office/drawing/2014/main" val="161655878"/>
                    </a:ext>
                  </a:extLst>
                </a:gridCol>
                <a:gridCol w="246888">
                  <a:extLst>
                    <a:ext uri="{9D8B030D-6E8A-4147-A177-3AD203B41FA5}">
                      <a16:colId xmlns:a16="http://schemas.microsoft.com/office/drawing/2014/main" val="726235704"/>
                    </a:ext>
                  </a:extLst>
                </a:gridCol>
                <a:gridCol w="246888">
                  <a:extLst>
                    <a:ext uri="{9D8B030D-6E8A-4147-A177-3AD203B41FA5}">
                      <a16:colId xmlns:a16="http://schemas.microsoft.com/office/drawing/2014/main" val="4108526602"/>
                    </a:ext>
                  </a:extLst>
                </a:gridCol>
                <a:gridCol w="246888">
                  <a:extLst>
                    <a:ext uri="{9D8B030D-6E8A-4147-A177-3AD203B41FA5}">
                      <a16:colId xmlns:a16="http://schemas.microsoft.com/office/drawing/2014/main" val="2747016145"/>
                    </a:ext>
                  </a:extLst>
                </a:gridCol>
                <a:gridCol w="246888">
                  <a:extLst>
                    <a:ext uri="{9D8B030D-6E8A-4147-A177-3AD203B41FA5}">
                      <a16:colId xmlns:a16="http://schemas.microsoft.com/office/drawing/2014/main" val="61792725"/>
                    </a:ext>
                  </a:extLst>
                </a:gridCol>
                <a:gridCol w="246888">
                  <a:extLst>
                    <a:ext uri="{9D8B030D-6E8A-4147-A177-3AD203B41FA5}">
                      <a16:colId xmlns:a16="http://schemas.microsoft.com/office/drawing/2014/main" val="1198447555"/>
                    </a:ext>
                  </a:extLst>
                </a:gridCol>
                <a:gridCol w="246888">
                  <a:extLst>
                    <a:ext uri="{9D8B030D-6E8A-4147-A177-3AD203B41FA5}">
                      <a16:colId xmlns:a16="http://schemas.microsoft.com/office/drawing/2014/main" val="2296369493"/>
                    </a:ext>
                  </a:extLst>
                </a:gridCol>
                <a:gridCol w="246888">
                  <a:extLst>
                    <a:ext uri="{9D8B030D-6E8A-4147-A177-3AD203B41FA5}">
                      <a16:colId xmlns:a16="http://schemas.microsoft.com/office/drawing/2014/main" val="473749282"/>
                    </a:ext>
                  </a:extLst>
                </a:gridCol>
                <a:gridCol w="246888">
                  <a:extLst>
                    <a:ext uri="{9D8B030D-6E8A-4147-A177-3AD203B41FA5}">
                      <a16:colId xmlns:a16="http://schemas.microsoft.com/office/drawing/2014/main" val="437912014"/>
                    </a:ext>
                  </a:extLst>
                </a:gridCol>
                <a:gridCol w="246888">
                  <a:extLst>
                    <a:ext uri="{9D8B030D-6E8A-4147-A177-3AD203B41FA5}">
                      <a16:colId xmlns:a16="http://schemas.microsoft.com/office/drawing/2014/main" val="38320168"/>
                    </a:ext>
                  </a:extLst>
                </a:gridCol>
                <a:gridCol w="246888">
                  <a:extLst>
                    <a:ext uri="{9D8B030D-6E8A-4147-A177-3AD203B41FA5}">
                      <a16:colId xmlns:a16="http://schemas.microsoft.com/office/drawing/2014/main" val="3194746185"/>
                    </a:ext>
                  </a:extLst>
                </a:gridCol>
                <a:gridCol w="246888">
                  <a:extLst>
                    <a:ext uri="{9D8B030D-6E8A-4147-A177-3AD203B41FA5}">
                      <a16:colId xmlns:a16="http://schemas.microsoft.com/office/drawing/2014/main" val="325592095"/>
                    </a:ext>
                  </a:extLst>
                </a:gridCol>
                <a:gridCol w="246888">
                  <a:extLst>
                    <a:ext uri="{9D8B030D-6E8A-4147-A177-3AD203B41FA5}">
                      <a16:colId xmlns:a16="http://schemas.microsoft.com/office/drawing/2014/main" val="2030797316"/>
                    </a:ext>
                  </a:extLst>
                </a:gridCol>
                <a:gridCol w="246888">
                  <a:extLst>
                    <a:ext uri="{9D8B030D-6E8A-4147-A177-3AD203B41FA5}">
                      <a16:colId xmlns:a16="http://schemas.microsoft.com/office/drawing/2014/main" val="3304245114"/>
                    </a:ext>
                  </a:extLst>
                </a:gridCol>
                <a:gridCol w="246888">
                  <a:extLst>
                    <a:ext uri="{9D8B030D-6E8A-4147-A177-3AD203B41FA5}">
                      <a16:colId xmlns:a16="http://schemas.microsoft.com/office/drawing/2014/main" val="4169028132"/>
                    </a:ext>
                  </a:extLst>
                </a:gridCol>
                <a:gridCol w="246888">
                  <a:extLst>
                    <a:ext uri="{9D8B030D-6E8A-4147-A177-3AD203B41FA5}">
                      <a16:colId xmlns:a16="http://schemas.microsoft.com/office/drawing/2014/main" val="100662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7201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https://quintly-image-storage.s3.amazonaws.com/d123f9c23f3abec6e562a564c92f236a/cd3f7968b54c0e1724b66dbdb01a2946.jpg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8038132"/>
                  </a:ext>
                </a:extLst>
              </a:tr>
            </a:tbl>
          </a:graphicData>
        </a:graphic>
      </p:graphicFrame>
      <p:sp>
        <p:nvSpPr>
          <p:cNvPr id="4" name="Text Placeholder 3">
            <a:extLst>
              <a:ext uri="{FF2B5EF4-FFF2-40B4-BE49-F238E27FC236}">
                <a16:creationId xmlns:a16="http://schemas.microsoft.com/office/drawing/2014/main" id="{A544D686-E156-4B2F-B685-0CC322CF601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03710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55F93-1BD2-46E6-9537-F53D0D185C14}"/>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DB452C35-AA10-490A-96CA-BDAFA5B82E21}"/>
              </a:ext>
            </a:extLst>
          </p:cNvPr>
          <p:cNvGraphicFramePr>
            <a:graphicFrameLocks noGrp="1"/>
          </p:cNvGraphicFramePr>
          <p:nvPr>
            <p:ph type="tbl" sz="quarter" idx="13"/>
            <p:extLst>
              <p:ext uri="{D42A27DB-BD31-4B8C-83A1-F6EECF244321}">
                <p14:modId xmlns:p14="http://schemas.microsoft.com/office/powerpoint/2010/main" val="382994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30974309"/>
                    </a:ext>
                  </a:extLst>
                </a:gridCol>
                <a:gridCol w="1152144">
                  <a:extLst>
                    <a:ext uri="{9D8B030D-6E8A-4147-A177-3AD203B41FA5}">
                      <a16:colId xmlns:a16="http://schemas.microsoft.com/office/drawing/2014/main" val="2862790398"/>
                    </a:ext>
                  </a:extLst>
                </a:gridCol>
                <a:gridCol w="822960">
                  <a:extLst>
                    <a:ext uri="{9D8B030D-6E8A-4147-A177-3AD203B41FA5}">
                      <a16:colId xmlns:a16="http://schemas.microsoft.com/office/drawing/2014/main" val="3790534716"/>
                    </a:ext>
                  </a:extLst>
                </a:gridCol>
                <a:gridCol w="246888">
                  <a:extLst>
                    <a:ext uri="{9D8B030D-6E8A-4147-A177-3AD203B41FA5}">
                      <a16:colId xmlns:a16="http://schemas.microsoft.com/office/drawing/2014/main" val="448868270"/>
                    </a:ext>
                  </a:extLst>
                </a:gridCol>
                <a:gridCol w="246888">
                  <a:extLst>
                    <a:ext uri="{9D8B030D-6E8A-4147-A177-3AD203B41FA5}">
                      <a16:colId xmlns:a16="http://schemas.microsoft.com/office/drawing/2014/main" val="2284735183"/>
                    </a:ext>
                  </a:extLst>
                </a:gridCol>
                <a:gridCol w="246888">
                  <a:extLst>
                    <a:ext uri="{9D8B030D-6E8A-4147-A177-3AD203B41FA5}">
                      <a16:colId xmlns:a16="http://schemas.microsoft.com/office/drawing/2014/main" val="3452824615"/>
                    </a:ext>
                  </a:extLst>
                </a:gridCol>
                <a:gridCol w="246888">
                  <a:extLst>
                    <a:ext uri="{9D8B030D-6E8A-4147-A177-3AD203B41FA5}">
                      <a16:colId xmlns:a16="http://schemas.microsoft.com/office/drawing/2014/main" val="3089794123"/>
                    </a:ext>
                  </a:extLst>
                </a:gridCol>
                <a:gridCol w="246888">
                  <a:extLst>
                    <a:ext uri="{9D8B030D-6E8A-4147-A177-3AD203B41FA5}">
                      <a16:colId xmlns:a16="http://schemas.microsoft.com/office/drawing/2014/main" val="725043073"/>
                    </a:ext>
                  </a:extLst>
                </a:gridCol>
                <a:gridCol w="246888">
                  <a:extLst>
                    <a:ext uri="{9D8B030D-6E8A-4147-A177-3AD203B41FA5}">
                      <a16:colId xmlns:a16="http://schemas.microsoft.com/office/drawing/2014/main" val="2050070802"/>
                    </a:ext>
                  </a:extLst>
                </a:gridCol>
                <a:gridCol w="246888">
                  <a:extLst>
                    <a:ext uri="{9D8B030D-6E8A-4147-A177-3AD203B41FA5}">
                      <a16:colId xmlns:a16="http://schemas.microsoft.com/office/drawing/2014/main" val="1078559123"/>
                    </a:ext>
                  </a:extLst>
                </a:gridCol>
                <a:gridCol w="246888">
                  <a:extLst>
                    <a:ext uri="{9D8B030D-6E8A-4147-A177-3AD203B41FA5}">
                      <a16:colId xmlns:a16="http://schemas.microsoft.com/office/drawing/2014/main" val="810042652"/>
                    </a:ext>
                  </a:extLst>
                </a:gridCol>
                <a:gridCol w="246888">
                  <a:extLst>
                    <a:ext uri="{9D8B030D-6E8A-4147-A177-3AD203B41FA5}">
                      <a16:colId xmlns:a16="http://schemas.microsoft.com/office/drawing/2014/main" val="3777354420"/>
                    </a:ext>
                  </a:extLst>
                </a:gridCol>
                <a:gridCol w="246888">
                  <a:extLst>
                    <a:ext uri="{9D8B030D-6E8A-4147-A177-3AD203B41FA5}">
                      <a16:colId xmlns:a16="http://schemas.microsoft.com/office/drawing/2014/main" val="4239287445"/>
                    </a:ext>
                  </a:extLst>
                </a:gridCol>
                <a:gridCol w="246888">
                  <a:extLst>
                    <a:ext uri="{9D8B030D-6E8A-4147-A177-3AD203B41FA5}">
                      <a16:colId xmlns:a16="http://schemas.microsoft.com/office/drawing/2014/main" val="1664283479"/>
                    </a:ext>
                  </a:extLst>
                </a:gridCol>
                <a:gridCol w="246888">
                  <a:extLst>
                    <a:ext uri="{9D8B030D-6E8A-4147-A177-3AD203B41FA5}">
                      <a16:colId xmlns:a16="http://schemas.microsoft.com/office/drawing/2014/main" val="3048491882"/>
                    </a:ext>
                  </a:extLst>
                </a:gridCol>
                <a:gridCol w="246888">
                  <a:extLst>
                    <a:ext uri="{9D8B030D-6E8A-4147-A177-3AD203B41FA5}">
                      <a16:colId xmlns:a16="http://schemas.microsoft.com/office/drawing/2014/main" val="3430475057"/>
                    </a:ext>
                  </a:extLst>
                </a:gridCol>
                <a:gridCol w="246888">
                  <a:extLst>
                    <a:ext uri="{9D8B030D-6E8A-4147-A177-3AD203B41FA5}">
                      <a16:colId xmlns:a16="http://schemas.microsoft.com/office/drawing/2014/main" val="180634702"/>
                    </a:ext>
                  </a:extLst>
                </a:gridCol>
                <a:gridCol w="246888">
                  <a:extLst>
                    <a:ext uri="{9D8B030D-6E8A-4147-A177-3AD203B41FA5}">
                      <a16:colId xmlns:a16="http://schemas.microsoft.com/office/drawing/2014/main" val="4011039633"/>
                    </a:ext>
                  </a:extLst>
                </a:gridCol>
                <a:gridCol w="246888">
                  <a:extLst>
                    <a:ext uri="{9D8B030D-6E8A-4147-A177-3AD203B41FA5}">
                      <a16:colId xmlns:a16="http://schemas.microsoft.com/office/drawing/2014/main" val="211923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5996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https://quintly-image-storage.s3.amazonaws.com/17ae3836335657ff0a83f20c7d11e5e8/7e219fd507811230abd456f3c2d9fabd.jpg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9580223"/>
                  </a:ext>
                </a:extLst>
              </a:tr>
            </a:tbl>
          </a:graphicData>
        </a:graphic>
      </p:graphicFrame>
      <p:sp>
        <p:nvSpPr>
          <p:cNvPr id="4" name="Text Placeholder 3">
            <a:extLst>
              <a:ext uri="{FF2B5EF4-FFF2-40B4-BE49-F238E27FC236}">
                <a16:creationId xmlns:a16="http://schemas.microsoft.com/office/drawing/2014/main" id="{6F849581-FEE6-4220-AF21-A3D61D188A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2976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C2CE-CAB6-4C97-8598-1628FD012648}"/>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8F9EAC56-DC88-4E74-BF98-95D7D488ED16}"/>
              </a:ext>
            </a:extLst>
          </p:cNvPr>
          <p:cNvGraphicFramePr>
            <a:graphicFrameLocks noGrp="1"/>
          </p:cNvGraphicFramePr>
          <p:nvPr>
            <p:ph type="tbl" sz="quarter" idx="13"/>
            <p:extLst>
              <p:ext uri="{D42A27DB-BD31-4B8C-83A1-F6EECF244321}">
                <p14:modId xmlns:p14="http://schemas.microsoft.com/office/powerpoint/2010/main" val="118294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0935911"/>
                    </a:ext>
                  </a:extLst>
                </a:gridCol>
                <a:gridCol w="1152144">
                  <a:extLst>
                    <a:ext uri="{9D8B030D-6E8A-4147-A177-3AD203B41FA5}">
                      <a16:colId xmlns:a16="http://schemas.microsoft.com/office/drawing/2014/main" val="1856656904"/>
                    </a:ext>
                  </a:extLst>
                </a:gridCol>
                <a:gridCol w="822960">
                  <a:extLst>
                    <a:ext uri="{9D8B030D-6E8A-4147-A177-3AD203B41FA5}">
                      <a16:colId xmlns:a16="http://schemas.microsoft.com/office/drawing/2014/main" val="2158755498"/>
                    </a:ext>
                  </a:extLst>
                </a:gridCol>
                <a:gridCol w="246888">
                  <a:extLst>
                    <a:ext uri="{9D8B030D-6E8A-4147-A177-3AD203B41FA5}">
                      <a16:colId xmlns:a16="http://schemas.microsoft.com/office/drawing/2014/main" val="761247258"/>
                    </a:ext>
                  </a:extLst>
                </a:gridCol>
                <a:gridCol w="246888">
                  <a:extLst>
                    <a:ext uri="{9D8B030D-6E8A-4147-A177-3AD203B41FA5}">
                      <a16:colId xmlns:a16="http://schemas.microsoft.com/office/drawing/2014/main" val="3571621298"/>
                    </a:ext>
                  </a:extLst>
                </a:gridCol>
                <a:gridCol w="246888">
                  <a:extLst>
                    <a:ext uri="{9D8B030D-6E8A-4147-A177-3AD203B41FA5}">
                      <a16:colId xmlns:a16="http://schemas.microsoft.com/office/drawing/2014/main" val="3800401906"/>
                    </a:ext>
                  </a:extLst>
                </a:gridCol>
                <a:gridCol w="246888">
                  <a:extLst>
                    <a:ext uri="{9D8B030D-6E8A-4147-A177-3AD203B41FA5}">
                      <a16:colId xmlns:a16="http://schemas.microsoft.com/office/drawing/2014/main" val="2500157541"/>
                    </a:ext>
                  </a:extLst>
                </a:gridCol>
                <a:gridCol w="246888">
                  <a:extLst>
                    <a:ext uri="{9D8B030D-6E8A-4147-A177-3AD203B41FA5}">
                      <a16:colId xmlns:a16="http://schemas.microsoft.com/office/drawing/2014/main" val="1810865589"/>
                    </a:ext>
                  </a:extLst>
                </a:gridCol>
                <a:gridCol w="246888">
                  <a:extLst>
                    <a:ext uri="{9D8B030D-6E8A-4147-A177-3AD203B41FA5}">
                      <a16:colId xmlns:a16="http://schemas.microsoft.com/office/drawing/2014/main" val="2563113413"/>
                    </a:ext>
                  </a:extLst>
                </a:gridCol>
                <a:gridCol w="246888">
                  <a:extLst>
                    <a:ext uri="{9D8B030D-6E8A-4147-A177-3AD203B41FA5}">
                      <a16:colId xmlns:a16="http://schemas.microsoft.com/office/drawing/2014/main" val="1596690431"/>
                    </a:ext>
                  </a:extLst>
                </a:gridCol>
                <a:gridCol w="246888">
                  <a:extLst>
                    <a:ext uri="{9D8B030D-6E8A-4147-A177-3AD203B41FA5}">
                      <a16:colId xmlns:a16="http://schemas.microsoft.com/office/drawing/2014/main" val="3764574912"/>
                    </a:ext>
                  </a:extLst>
                </a:gridCol>
                <a:gridCol w="246888">
                  <a:extLst>
                    <a:ext uri="{9D8B030D-6E8A-4147-A177-3AD203B41FA5}">
                      <a16:colId xmlns:a16="http://schemas.microsoft.com/office/drawing/2014/main" val="3989523077"/>
                    </a:ext>
                  </a:extLst>
                </a:gridCol>
                <a:gridCol w="246888">
                  <a:extLst>
                    <a:ext uri="{9D8B030D-6E8A-4147-A177-3AD203B41FA5}">
                      <a16:colId xmlns:a16="http://schemas.microsoft.com/office/drawing/2014/main" val="2482773080"/>
                    </a:ext>
                  </a:extLst>
                </a:gridCol>
                <a:gridCol w="246888">
                  <a:extLst>
                    <a:ext uri="{9D8B030D-6E8A-4147-A177-3AD203B41FA5}">
                      <a16:colId xmlns:a16="http://schemas.microsoft.com/office/drawing/2014/main" val="3962918869"/>
                    </a:ext>
                  </a:extLst>
                </a:gridCol>
                <a:gridCol w="246888">
                  <a:extLst>
                    <a:ext uri="{9D8B030D-6E8A-4147-A177-3AD203B41FA5}">
                      <a16:colId xmlns:a16="http://schemas.microsoft.com/office/drawing/2014/main" val="3802631363"/>
                    </a:ext>
                  </a:extLst>
                </a:gridCol>
                <a:gridCol w="246888">
                  <a:extLst>
                    <a:ext uri="{9D8B030D-6E8A-4147-A177-3AD203B41FA5}">
                      <a16:colId xmlns:a16="http://schemas.microsoft.com/office/drawing/2014/main" val="2164362506"/>
                    </a:ext>
                  </a:extLst>
                </a:gridCol>
                <a:gridCol w="246888">
                  <a:extLst>
                    <a:ext uri="{9D8B030D-6E8A-4147-A177-3AD203B41FA5}">
                      <a16:colId xmlns:a16="http://schemas.microsoft.com/office/drawing/2014/main" val="480251442"/>
                    </a:ext>
                  </a:extLst>
                </a:gridCol>
                <a:gridCol w="246888">
                  <a:extLst>
                    <a:ext uri="{9D8B030D-6E8A-4147-A177-3AD203B41FA5}">
                      <a16:colId xmlns:a16="http://schemas.microsoft.com/office/drawing/2014/main" val="4064359087"/>
                    </a:ext>
                  </a:extLst>
                </a:gridCol>
                <a:gridCol w="246888">
                  <a:extLst>
                    <a:ext uri="{9D8B030D-6E8A-4147-A177-3AD203B41FA5}">
                      <a16:colId xmlns:a16="http://schemas.microsoft.com/office/drawing/2014/main" val="3430459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9858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https://quintly-image-storage.s3.amazonaws.com/e33bbb9956bb05844e7317a82c09a400/a0a36bad869d2a9dd9a828de3118a348.jpg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9557456"/>
                  </a:ext>
                </a:extLst>
              </a:tr>
            </a:tbl>
          </a:graphicData>
        </a:graphic>
      </p:graphicFrame>
      <p:sp>
        <p:nvSpPr>
          <p:cNvPr id="4" name="Text Placeholder 3">
            <a:extLst>
              <a:ext uri="{FF2B5EF4-FFF2-40B4-BE49-F238E27FC236}">
                <a16:creationId xmlns:a16="http://schemas.microsoft.com/office/drawing/2014/main" id="{DD0AA696-0828-4C23-83AA-5227B566022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12056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0300-28D4-4F64-8878-3E120ECE351A}"/>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1F22B6F6-23A7-4B37-B1F8-9F3074DED472}"/>
              </a:ext>
            </a:extLst>
          </p:cNvPr>
          <p:cNvGraphicFramePr>
            <a:graphicFrameLocks noGrp="1"/>
          </p:cNvGraphicFramePr>
          <p:nvPr>
            <p:ph type="tbl" sz="quarter" idx="13"/>
            <p:extLst>
              <p:ext uri="{D42A27DB-BD31-4B8C-83A1-F6EECF244321}">
                <p14:modId xmlns:p14="http://schemas.microsoft.com/office/powerpoint/2010/main" val="1658159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42386896"/>
                    </a:ext>
                  </a:extLst>
                </a:gridCol>
                <a:gridCol w="1152144">
                  <a:extLst>
                    <a:ext uri="{9D8B030D-6E8A-4147-A177-3AD203B41FA5}">
                      <a16:colId xmlns:a16="http://schemas.microsoft.com/office/drawing/2014/main" val="2420762178"/>
                    </a:ext>
                  </a:extLst>
                </a:gridCol>
                <a:gridCol w="822960">
                  <a:extLst>
                    <a:ext uri="{9D8B030D-6E8A-4147-A177-3AD203B41FA5}">
                      <a16:colId xmlns:a16="http://schemas.microsoft.com/office/drawing/2014/main" val="2787783380"/>
                    </a:ext>
                  </a:extLst>
                </a:gridCol>
                <a:gridCol w="246888">
                  <a:extLst>
                    <a:ext uri="{9D8B030D-6E8A-4147-A177-3AD203B41FA5}">
                      <a16:colId xmlns:a16="http://schemas.microsoft.com/office/drawing/2014/main" val="4030752168"/>
                    </a:ext>
                  </a:extLst>
                </a:gridCol>
                <a:gridCol w="246888">
                  <a:extLst>
                    <a:ext uri="{9D8B030D-6E8A-4147-A177-3AD203B41FA5}">
                      <a16:colId xmlns:a16="http://schemas.microsoft.com/office/drawing/2014/main" val="716898663"/>
                    </a:ext>
                  </a:extLst>
                </a:gridCol>
                <a:gridCol w="246888">
                  <a:extLst>
                    <a:ext uri="{9D8B030D-6E8A-4147-A177-3AD203B41FA5}">
                      <a16:colId xmlns:a16="http://schemas.microsoft.com/office/drawing/2014/main" val="2192621219"/>
                    </a:ext>
                  </a:extLst>
                </a:gridCol>
                <a:gridCol w="246888">
                  <a:extLst>
                    <a:ext uri="{9D8B030D-6E8A-4147-A177-3AD203B41FA5}">
                      <a16:colId xmlns:a16="http://schemas.microsoft.com/office/drawing/2014/main" val="2629979623"/>
                    </a:ext>
                  </a:extLst>
                </a:gridCol>
                <a:gridCol w="246888">
                  <a:extLst>
                    <a:ext uri="{9D8B030D-6E8A-4147-A177-3AD203B41FA5}">
                      <a16:colId xmlns:a16="http://schemas.microsoft.com/office/drawing/2014/main" val="1778910316"/>
                    </a:ext>
                  </a:extLst>
                </a:gridCol>
                <a:gridCol w="246888">
                  <a:extLst>
                    <a:ext uri="{9D8B030D-6E8A-4147-A177-3AD203B41FA5}">
                      <a16:colId xmlns:a16="http://schemas.microsoft.com/office/drawing/2014/main" val="3667953959"/>
                    </a:ext>
                  </a:extLst>
                </a:gridCol>
                <a:gridCol w="246888">
                  <a:extLst>
                    <a:ext uri="{9D8B030D-6E8A-4147-A177-3AD203B41FA5}">
                      <a16:colId xmlns:a16="http://schemas.microsoft.com/office/drawing/2014/main" val="115781366"/>
                    </a:ext>
                  </a:extLst>
                </a:gridCol>
                <a:gridCol w="246888">
                  <a:extLst>
                    <a:ext uri="{9D8B030D-6E8A-4147-A177-3AD203B41FA5}">
                      <a16:colId xmlns:a16="http://schemas.microsoft.com/office/drawing/2014/main" val="3841490971"/>
                    </a:ext>
                  </a:extLst>
                </a:gridCol>
                <a:gridCol w="246888">
                  <a:extLst>
                    <a:ext uri="{9D8B030D-6E8A-4147-A177-3AD203B41FA5}">
                      <a16:colId xmlns:a16="http://schemas.microsoft.com/office/drawing/2014/main" val="1220026817"/>
                    </a:ext>
                  </a:extLst>
                </a:gridCol>
                <a:gridCol w="246888">
                  <a:extLst>
                    <a:ext uri="{9D8B030D-6E8A-4147-A177-3AD203B41FA5}">
                      <a16:colId xmlns:a16="http://schemas.microsoft.com/office/drawing/2014/main" val="4238510571"/>
                    </a:ext>
                  </a:extLst>
                </a:gridCol>
                <a:gridCol w="246888">
                  <a:extLst>
                    <a:ext uri="{9D8B030D-6E8A-4147-A177-3AD203B41FA5}">
                      <a16:colId xmlns:a16="http://schemas.microsoft.com/office/drawing/2014/main" val="2706630712"/>
                    </a:ext>
                  </a:extLst>
                </a:gridCol>
                <a:gridCol w="246888">
                  <a:extLst>
                    <a:ext uri="{9D8B030D-6E8A-4147-A177-3AD203B41FA5}">
                      <a16:colId xmlns:a16="http://schemas.microsoft.com/office/drawing/2014/main" val="4192408857"/>
                    </a:ext>
                  </a:extLst>
                </a:gridCol>
                <a:gridCol w="246888">
                  <a:extLst>
                    <a:ext uri="{9D8B030D-6E8A-4147-A177-3AD203B41FA5}">
                      <a16:colId xmlns:a16="http://schemas.microsoft.com/office/drawing/2014/main" val="3600842141"/>
                    </a:ext>
                  </a:extLst>
                </a:gridCol>
                <a:gridCol w="246888">
                  <a:extLst>
                    <a:ext uri="{9D8B030D-6E8A-4147-A177-3AD203B41FA5}">
                      <a16:colId xmlns:a16="http://schemas.microsoft.com/office/drawing/2014/main" val="4137078749"/>
                    </a:ext>
                  </a:extLst>
                </a:gridCol>
                <a:gridCol w="246888">
                  <a:extLst>
                    <a:ext uri="{9D8B030D-6E8A-4147-A177-3AD203B41FA5}">
                      <a16:colId xmlns:a16="http://schemas.microsoft.com/office/drawing/2014/main" val="3994896654"/>
                    </a:ext>
                  </a:extLst>
                </a:gridCol>
                <a:gridCol w="246888">
                  <a:extLst>
                    <a:ext uri="{9D8B030D-6E8A-4147-A177-3AD203B41FA5}">
                      <a16:colId xmlns:a16="http://schemas.microsoft.com/office/drawing/2014/main" val="207904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87848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https://quintly-image-storage.s3.amazonaws.com/d123f9c23f3abec6e562a564c92f236a/2758782c93f5a019369a9e2c9298465a.jpg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7591769"/>
                  </a:ext>
                </a:extLst>
              </a:tr>
            </a:tbl>
          </a:graphicData>
        </a:graphic>
      </p:graphicFrame>
      <p:sp>
        <p:nvSpPr>
          <p:cNvPr id="4" name="Text Placeholder 3">
            <a:extLst>
              <a:ext uri="{FF2B5EF4-FFF2-40B4-BE49-F238E27FC236}">
                <a16:creationId xmlns:a16="http://schemas.microsoft.com/office/drawing/2014/main" id="{A3F3A97D-B402-4E5C-9C64-1F8374C041D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5233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1622-6F94-4873-A19B-F16D298E56DD}"/>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6C416556-0364-4BF1-AF5C-33EFEBEEA73C}"/>
              </a:ext>
            </a:extLst>
          </p:cNvPr>
          <p:cNvGraphicFramePr>
            <a:graphicFrameLocks noGrp="1"/>
          </p:cNvGraphicFramePr>
          <p:nvPr>
            <p:ph type="tbl" sz="quarter" idx="13"/>
            <p:extLst>
              <p:ext uri="{D42A27DB-BD31-4B8C-83A1-F6EECF244321}">
                <p14:modId xmlns:p14="http://schemas.microsoft.com/office/powerpoint/2010/main" val="26746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9287659"/>
                    </a:ext>
                  </a:extLst>
                </a:gridCol>
                <a:gridCol w="1152144">
                  <a:extLst>
                    <a:ext uri="{9D8B030D-6E8A-4147-A177-3AD203B41FA5}">
                      <a16:colId xmlns:a16="http://schemas.microsoft.com/office/drawing/2014/main" val="4128305332"/>
                    </a:ext>
                  </a:extLst>
                </a:gridCol>
                <a:gridCol w="822960">
                  <a:extLst>
                    <a:ext uri="{9D8B030D-6E8A-4147-A177-3AD203B41FA5}">
                      <a16:colId xmlns:a16="http://schemas.microsoft.com/office/drawing/2014/main" val="4037681231"/>
                    </a:ext>
                  </a:extLst>
                </a:gridCol>
                <a:gridCol w="246888">
                  <a:extLst>
                    <a:ext uri="{9D8B030D-6E8A-4147-A177-3AD203B41FA5}">
                      <a16:colId xmlns:a16="http://schemas.microsoft.com/office/drawing/2014/main" val="3954853661"/>
                    </a:ext>
                  </a:extLst>
                </a:gridCol>
                <a:gridCol w="246888">
                  <a:extLst>
                    <a:ext uri="{9D8B030D-6E8A-4147-A177-3AD203B41FA5}">
                      <a16:colId xmlns:a16="http://schemas.microsoft.com/office/drawing/2014/main" val="1784695145"/>
                    </a:ext>
                  </a:extLst>
                </a:gridCol>
                <a:gridCol w="246888">
                  <a:extLst>
                    <a:ext uri="{9D8B030D-6E8A-4147-A177-3AD203B41FA5}">
                      <a16:colId xmlns:a16="http://schemas.microsoft.com/office/drawing/2014/main" val="3558748053"/>
                    </a:ext>
                  </a:extLst>
                </a:gridCol>
                <a:gridCol w="246888">
                  <a:extLst>
                    <a:ext uri="{9D8B030D-6E8A-4147-A177-3AD203B41FA5}">
                      <a16:colId xmlns:a16="http://schemas.microsoft.com/office/drawing/2014/main" val="2838478271"/>
                    </a:ext>
                  </a:extLst>
                </a:gridCol>
                <a:gridCol w="246888">
                  <a:extLst>
                    <a:ext uri="{9D8B030D-6E8A-4147-A177-3AD203B41FA5}">
                      <a16:colId xmlns:a16="http://schemas.microsoft.com/office/drawing/2014/main" val="3683088136"/>
                    </a:ext>
                  </a:extLst>
                </a:gridCol>
                <a:gridCol w="246888">
                  <a:extLst>
                    <a:ext uri="{9D8B030D-6E8A-4147-A177-3AD203B41FA5}">
                      <a16:colId xmlns:a16="http://schemas.microsoft.com/office/drawing/2014/main" val="1507726872"/>
                    </a:ext>
                  </a:extLst>
                </a:gridCol>
                <a:gridCol w="246888">
                  <a:extLst>
                    <a:ext uri="{9D8B030D-6E8A-4147-A177-3AD203B41FA5}">
                      <a16:colId xmlns:a16="http://schemas.microsoft.com/office/drawing/2014/main" val="2695542711"/>
                    </a:ext>
                  </a:extLst>
                </a:gridCol>
                <a:gridCol w="246888">
                  <a:extLst>
                    <a:ext uri="{9D8B030D-6E8A-4147-A177-3AD203B41FA5}">
                      <a16:colId xmlns:a16="http://schemas.microsoft.com/office/drawing/2014/main" val="2254723618"/>
                    </a:ext>
                  </a:extLst>
                </a:gridCol>
                <a:gridCol w="246888">
                  <a:extLst>
                    <a:ext uri="{9D8B030D-6E8A-4147-A177-3AD203B41FA5}">
                      <a16:colId xmlns:a16="http://schemas.microsoft.com/office/drawing/2014/main" val="445834915"/>
                    </a:ext>
                  </a:extLst>
                </a:gridCol>
                <a:gridCol w="246888">
                  <a:extLst>
                    <a:ext uri="{9D8B030D-6E8A-4147-A177-3AD203B41FA5}">
                      <a16:colId xmlns:a16="http://schemas.microsoft.com/office/drawing/2014/main" val="4212302804"/>
                    </a:ext>
                  </a:extLst>
                </a:gridCol>
                <a:gridCol w="246888">
                  <a:extLst>
                    <a:ext uri="{9D8B030D-6E8A-4147-A177-3AD203B41FA5}">
                      <a16:colId xmlns:a16="http://schemas.microsoft.com/office/drawing/2014/main" val="2052047556"/>
                    </a:ext>
                  </a:extLst>
                </a:gridCol>
                <a:gridCol w="246888">
                  <a:extLst>
                    <a:ext uri="{9D8B030D-6E8A-4147-A177-3AD203B41FA5}">
                      <a16:colId xmlns:a16="http://schemas.microsoft.com/office/drawing/2014/main" val="2787445372"/>
                    </a:ext>
                  </a:extLst>
                </a:gridCol>
                <a:gridCol w="246888">
                  <a:extLst>
                    <a:ext uri="{9D8B030D-6E8A-4147-A177-3AD203B41FA5}">
                      <a16:colId xmlns:a16="http://schemas.microsoft.com/office/drawing/2014/main" val="1736103915"/>
                    </a:ext>
                  </a:extLst>
                </a:gridCol>
                <a:gridCol w="246888">
                  <a:extLst>
                    <a:ext uri="{9D8B030D-6E8A-4147-A177-3AD203B41FA5}">
                      <a16:colId xmlns:a16="http://schemas.microsoft.com/office/drawing/2014/main" val="4223289288"/>
                    </a:ext>
                  </a:extLst>
                </a:gridCol>
                <a:gridCol w="246888">
                  <a:extLst>
                    <a:ext uri="{9D8B030D-6E8A-4147-A177-3AD203B41FA5}">
                      <a16:colId xmlns:a16="http://schemas.microsoft.com/office/drawing/2014/main" val="2322324991"/>
                    </a:ext>
                  </a:extLst>
                </a:gridCol>
                <a:gridCol w="246888">
                  <a:extLst>
                    <a:ext uri="{9D8B030D-6E8A-4147-A177-3AD203B41FA5}">
                      <a16:colId xmlns:a16="http://schemas.microsoft.com/office/drawing/2014/main" val="88997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0099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https://quintly-image-storage.s3.amazonaws.com/d123f9c23f3abec6e562a564c92f236a/c19251691f942dc3fc59c1c91581057f.jpg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2810258"/>
                  </a:ext>
                </a:extLst>
              </a:tr>
            </a:tbl>
          </a:graphicData>
        </a:graphic>
      </p:graphicFrame>
      <p:sp>
        <p:nvSpPr>
          <p:cNvPr id="4" name="Text Placeholder 3">
            <a:extLst>
              <a:ext uri="{FF2B5EF4-FFF2-40B4-BE49-F238E27FC236}">
                <a16:creationId xmlns:a16="http://schemas.microsoft.com/office/drawing/2014/main" id="{B2E14519-A9CE-4F0B-80EF-B5A46AE24D1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85086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0AED2-567F-4CA9-B340-8809C30A3040}"/>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8C9E0CF3-D006-49B5-A6FE-8FEB755EBE70}"/>
              </a:ext>
            </a:extLst>
          </p:cNvPr>
          <p:cNvGraphicFramePr>
            <a:graphicFrameLocks noGrp="1"/>
          </p:cNvGraphicFramePr>
          <p:nvPr>
            <p:ph type="tbl" sz="quarter" idx="13"/>
            <p:extLst>
              <p:ext uri="{D42A27DB-BD31-4B8C-83A1-F6EECF244321}">
                <p14:modId xmlns:p14="http://schemas.microsoft.com/office/powerpoint/2010/main" val="104400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39512670"/>
                    </a:ext>
                  </a:extLst>
                </a:gridCol>
                <a:gridCol w="1152144">
                  <a:extLst>
                    <a:ext uri="{9D8B030D-6E8A-4147-A177-3AD203B41FA5}">
                      <a16:colId xmlns:a16="http://schemas.microsoft.com/office/drawing/2014/main" val="620922633"/>
                    </a:ext>
                  </a:extLst>
                </a:gridCol>
                <a:gridCol w="822960">
                  <a:extLst>
                    <a:ext uri="{9D8B030D-6E8A-4147-A177-3AD203B41FA5}">
                      <a16:colId xmlns:a16="http://schemas.microsoft.com/office/drawing/2014/main" val="1029438005"/>
                    </a:ext>
                  </a:extLst>
                </a:gridCol>
                <a:gridCol w="246888">
                  <a:extLst>
                    <a:ext uri="{9D8B030D-6E8A-4147-A177-3AD203B41FA5}">
                      <a16:colId xmlns:a16="http://schemas.microsoft.com/office/drawing/2014/main" val="4217786042"/>
                    </a:ext>
                  </a:extLst>
                </a:gridCol>
                <a:gridCol w="246888">
                  <a:extLst>
                    <a:ext uri="{9D8B030D-6E8A-4147-A177-3AD203B41FA5}">
                      <a16:colId xmlns:a16="http://schemas.microsoft.com/office/drawing/2014/main" val="3373318882"/>
                    </a:ext>
                  </a:extLst>
                </a:gridCol>
                <a:gridCol w="246888">
                  <a:extLst>
                    <a:ext uri="{9D8B030D-6E8A-4147-A177-3AD203B41FA5}">
                      <a16:colId xmlns:a16="http://schemas.microsoft.com/office/drawing/2014/main" val="2380845240"/>
                    </a:ext>
                  </a:extLst>
                </a:gridCol>
                <a:gridCol w="246888">
                  <a:extLst>
                    <a:ext uri="{9D8B030D-6E8A-4147-A177-3AD203B41FA5}">
                      <a16:colId xmlns:a16="http://schemas.microsoft.com/office/drawing/2014/main" val="2258377290"/>
                    </a:ext>
                  </a:extLst>
                </a:gridCol>
                <a:gridCol w="246888">
                  <a:extLst>
                    <a:ext uri="{9D8B030D-6E8A-4147-A177-3AD203B41FA5}">
                      <a16:colId xmlns:a16="http://schemas.microsoft.com/office/drawing/2014/main" val="439449996"/>
                    </a:ext>
                  </a:extLst>
                </a:gridCol>
                <a:gridCol w="246888">
                  <a:extLst>
                    <a:ext uri="{9D8B030D-6E8A-4147-A177-3AD203B41FA5}">
                      <a16:colId xmlns:a16="http://schemas.microsoft.com/office/drawing/2014/main" val="879352692"/>
                    </a:ext>
                  </a:extLst>
                </a:gridCol>
                <a:gridCol w="246888">
                  <a:extLst>
                    <a:ext uri="{9D8B030D-6E8A-4147-A177-3AD203B41FA5}">
                      <a16:colId xmlns:a16="http://schemas.microsoft.com/office/drawing/2014/main" val="1825657962"/>
                    </a:ext>
                  </a:extLst>
                </a:gridCol>
                <a:gridCol w="246888">
                  <a:extLst>
                    <a:ext uri="{9D8B030D-6E8A-4147-A177-3AD203B41FA5}">
                      <a16:colId xmlns:a16="http://schemas.microsoft.com/office/drawing/2014/main" val="3163773497"/>
                    </a:ext>
                  </a:extLst>
                </a:gridCol>
                <a:gridCol w="246888">
                  <a:extLst>
                    <a:ext uri="{9D8B030D-6E8A-4147-A177-3AD203B41FA5}">
                      <a16:colId xmlns:a16="http://schemas.microsoft.com/office/drawing/2014/main" val="642917956"/>
                    </a:ext>
                  </a:extLst>
                </a:gridCol>
                <a:gridCol w="246888">
                  <a:extLst>
                    <a:ext uri="{9D8B030D-6E8A-4147-A177-3AD203B41FA5}">
                      <a16:colId xmlns:a16="http://schemas.microsoft.com/office/drawing/2014/main" val="923495360"/>
                    </a:ext>
                  </a:extLst>
                </a:gridCol>
                <a:gridCol w="246888">
                  <a:extLst>
                    <a:ext uri="{9D8B030D-6E8A-4147-A177-3AD203B41FA5}">
                      <a16:colId xmlns:a16="http://schemas.microsoft.com/office/drawing/2014/main" val="6506377"/>
                    </a:ext>
                  </a:extLst>
                </a:gridCol>
                <a:gridCol w="246888">
                  <a:extLst>
                    <a:ext uri="{9D8B030D-6E8A-4147-A177-3AD203B41FA5}">
                      <a16:colId xmlns:a16="http://schemas.microsoft.com/office/drawing/2014/main" val="3291654384"/>
                    </a:ext>
                  </a:extLst>
                </a:gridCol>
                <a:gridCol w="246888">
                  <a:extLst>
                    <a:ext uri="{9D8B030D-6E8A-4147-A177-3AD203B41FA5}">
                      <a16:colId xmlns:a16="http://schemas.microsoft.com/office/drawing/2014/main" val="3363761600"/>
                    </a:ext>
                  </a:extLst>
                </a:gridCol>
                <a:gridCol w="246888">
                  <a:extLst>
                    <a:ext uri="{9D8B030D-6E8A-4147-A177-3AD203B41FA5}">
                      <a16:colId xmlns:a16="http://schemas.microsoft.com/office/drawing/2014/main" val="1175376520"/>
                    </a:ext>
                  </a:extLst>
                </a:gridCol>
                <a:gridCol w="246888">
                  <a:extLst>
                    <a:ext uri="{9D8B030D-6E8A-4147-A177-3AD203B41FA5}">
                      <a16:colId xmlns:a16="http://schemas.microsoft.com/office/drawing/2014/main" val="1288056263"/>
                    </a:ext>
                  </a:extLst>
                </a:gridCol>
                <a:gridCol w="246888">
                  <a:extLst>
                    <a:ext uri="{9D8B030D-6E8A-4147-A177-3AD203B41FA5}">
                      <a16:colId xmlns:a16="http://schemas.microsoft.com/office/drawing/2014/main" val="414187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1444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https://quintly-image-storage.s3.amazonaws.com/e33bbb9956bb05844e7317a82c09a400/efae74c96b9c52aecb2a11fd065e7e7f.jpg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2016281"/>
                  </a:ext>
                </a:extLst>
              </a:tr>
            </a:tbl>
          </a:graphicData>
        </a:graphic>
      </p:graphicFrame>
      <p:sp>
        <p:nvSpPr>
          <p:cNvPr id="4" name="Text Placeholder 3">
            <a:extLst>
              <a:ext uri="{FF2B5EF4-FFF2-40B4-BE49-F238E27FC236}">
                <a16:creationId xmlns:a16="http://schemas.microsoft.com/office/drawing/2014/main" id="{0E1A88C5-982A-43E4-AE02-6AA49585C12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28871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98FA-533E-46C7-8593-4EF92B38C991}"/>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CBF8EBEA-A12A-468D-9ECF-5493562CBBE5}"/>
              </a:ext>
            </a:extLst>
          </p:cNvPr>
          <p:cNvGraphicFramePr>
            <a:graphicFrameLocks noGrp="1"/>
          </p:cNvGraphicFramePr>
          <p:nvPr>
            <p:ph type="tbl" sz="quarter" idx="13"/>
            <p:extLst>
              <p:ext uri="{D42A27DB-BD31-4B8C-83A1-F6EECF244321}">
                <p14:modId xmlns:p14="http://schemas.microsoft.com/office/powerpoint/2010/main" val="156838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2442054"/>
                    </a:ext>
                  </a:extLst>
                </a:gridCol>
                <a:gridCol w="1152144">
                  <a:extLst>
                    <a:ext uri="{9D8B030D-6E8A-4147-A177-3AD203B41FA5}">
                      <a16:colId xmlns:a16="http://schemas.microsoft.com/office/drawing/2014/main" val="4212964068"/>
                    </a:ext>
                  </a:extLst>
                </a:gridCol>
                <a:gridCol w="822960">
                  <a:extLst>
                    <a:ext uri="{9D8B030D-6E8A-4147-A177-3AD203B41FA5}">
                      <a16:colId xmlns:a16="http://schemas.microsoft.com/office/drawing/2014/main" val="4138095987"/>
                    </a:ext>
                  </a:extLst>
                </a:gridCol>
                <a:gridCol w="246888">
                  <a:extLst>
                    <a:ext uri="{9D8B030D-6E8A-4147-A177-3AD203B41FA5}">
                      <a16:colId xmlns:a16="http://schemas.microsoft.com/office/drawing/2014/main" val="1513887637"/>
                    </a:ext>
                  </a:extLst>
                </a:gridCol>
                <a:gridCol w="246888">
                  <a:extLst>
                    <a:ext uri="{9D8B030D-6E8A-4147-A177-3AD203B41FA5}">
                      <a16:colId xmlns:a16="http://schemas.microsoft.com/office/drawing/2014/main" val="740787464"/>
                    </a:ext>
                  </a:extLst>
                </a:gridCol>
                <a:gridCol w="246888">
                  <a:extLst>
                    <a:ext uri="{9D8B030D-6E8A-4147-A177-3AD203B41FA5}">
                      <a16:colId xmlns:a16="http://schemas.microsoft.com/office/drawing/2014/main" val="813800541"/>
                    </a:ext>
                  </a:extLst>
                </a:gridCol>
                <a:gridCol w="246888">
                  <a:extLst>
                    <a:ext uri="{9D8B030D-6E8A-4147-A177-3AD203B41FA5}">
                      <a16:colId xmlns:a16="http://schemas.microsoft.com/office/drawing/2014/main" val="389060626"/>
                    </a:ext>
                  </a:extLst>
                </a:gridCol>
                <a:gridCol w="246888">
                  <a:extLst>
                    <a:ext uri="{9D8B030D-6E8A-4147-A177-3AD203B41FA5}">
                      <a16:colId xmlns:a16="http://schemas.microsoft.com/office/drawing/2014/main" val="2234600339"/>
                    </a:ext>
                  </a:extLst>
                </a:gridCol>
                <a:gridCol w="246888">
                  <a:extLst>
                    <a:ext uri="{9D8B030D-6E8A-4147-A177-3AD203B41FA5}">
                      <a16:colId xmlns:a16="http://schemas.microsoft.com/office/drawing/2014/main" val="1503313520"/>
                    </a:ext>
                  </a:extLst>
                </a:gridCol>
                <a:gridCol w="246888">
                  <a:extLst>
                    <a:ext uri="{9D8B030D-6E8A-4147-A177-3AD203B41FA5}">
                      <a16:colId xmlns:a16="http://schemas.microsoft.com/office/drawing/2014/main" val="2959437868"/>
                    </a:ext>
                  </a:extLst>
                </a:gridCol>
                <a:gridCol w="246888">
                  <a:extLst>
                    <a:ext uri="{9D8B030D-6E8A-4147-A177-3AD203B41FA5}">
                      <a16:colId xmlns:a16="http://schemas.microsoft.com/office/drawing/2014/main" val="1429970255"/>
                    </a:ext>
                  </a:extLst>
                </a:gridCol>
                <a:gridCol w="246888">
                  <a:extLst>
                    <a:ext uri="{9D8B030D-6E8A-4147-A177-3AD203B41FA5}">
                      <a16:colId xmlns:a16="http://schemas.microsoft.com/office/drawing/2014/main" val="3130475688"/>
                    </a:ext>
                  </a:extLst>
                </a:gridCol>
                <a:gridCol w="246888">
                  <a:extLst>
                    <a:ext uri="{9D8B030D-6E8A-4147-A177-3AD203B41FA5}">
                      <a16:colId xmlns:a16="http://schemas.microsoft.com/office/drawing/2014/main" val="3958879604"/>
                    </a:ext>
                  </a:extLst>
                </a:gridCol>
                <a:gridCol w="246888">
                  <a:extLst>
                    <a:ext uri="{9D8B030D-6E8A-4147-A177-3AD203B41FA5}">
                      <a16:colId xmlns:a16="http://schemas.microsoft.com/office/drawing/2014/main" val="918248889"/>
                    </a:ext>
                  </a:extLst>
                </a:gridCol>
                <a:gridCol w="246888">
                  <a:extLst>
                    <a:ext uri="{9D8B030D-6E8A-4147-A177-3AD203B41FA5}">
                      <a16:colId xmlns:a16="http://schemas.microsoft.com/office/drawing/2014/main" val="3308417292"/>
                    </a:ext>
                  </a:extLst>
                </a:gridCol>
                <a:gridCol w="246888">
                  <a:extLst>
                    <a:ext uri="{9D8B030D-6E8A-4147-A177-3AD203B41FA5}">
                      <a16:colId xmlns:a16="http://schemas.microsoft.com/office/drawing/2014/main" val="4201113815"/>
                    </a:ext>
                  </a:extLst>
                </a:gridCol>
                <a:gridCol w="246888">
                  <a:extLst>
                    <a:ext uri="{9D8B030D-6E8A-4147-A177-3AD203B41FA5}">
                      <a16:colId xmlns:a16="http://schemas.microsoft.com/office/drawing/2014/main" val="3170208126"/>
                    </a:ext>
                  </a:extLst>
                </a:gridCol>
                <a:gridCol w="246888">
                  <a:extLst>
                    <a:ext uri="{9D8B030D-6E8A-4147-A177-3AD203B41FA5}">
                      <a16:colId xmlns:a16="http://schemas.microsoft.com/office/drawing/2014/main" val="2303163984"/>
                    </a:ext>
                  </a:extLst>
                </a:gridCol>
                <a:gridCol w="246888">
                  <a:extLst>
                    <a:ext uri="{9D8B030D-6E8A-4147-A177-3AD203B41FA5}">
                      <a16:colId xmlns:a16="http://schemas.microsoft.com/office/drawing/2014/main" val="327166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24952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- 2021-12-21 21:28:12</a:t>
                      </a:r>
                      <a:r>
                        <a:rPr kumimoji="0" lang="en-US" sz="1000" b="0" i="0" u="none" strike="noStrike" kern="1200" cap="none" spc="0" normalizeH="0" baseline="0" noProof="0">
                          <a:ln>
                            <a:noFill/>
                          </a:ln>
                          <a:solidFill>
                            <a:prstClr val="black"/>
                          </a:solidFill>
                          <a:effectLst/>
                          <a:uLnTx/>
                          <a:uFillTx/>
                          <a:latin typeface="+mn-lt"/>
                          <a:ea typeface="+mn-ea"/>
                          <a:cs typeface="+mn-cs"/>
                        </a:rPr>
                        <a:t>
 We want to thank our associates for giving generously to our Santa's Workshop donation drive for the families and children served by Kapiolani Medical Center for Women &amp; Children. Together, we filled two cars! Mahalo Kapiolani Medical Center for opening your doors to the community every holiday season. It's a joy to be a part of something that brings smiles to keiki's faces. 
Read 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https://quintly-image-storage.s3.amazonaws.com/17ae3836335657ff0a83f20c7d11e5e8/b34b5da14e5a89b5940e174b464f30ec.jpg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9993098"/>
                  </a:ext>
                </a:extLst>
              </a:tr>
            </a:tbl>
          </a:graphicData>
        </a:graphic>
      </p:graphicFrame>
      <p:sp>
        <p:nvSpPr>
          <p:cNvPr id="4" name="Text Placeholder 3">
            <a:extLst>
              <a:ext uri="{FF2B5EF4-FFF2-40B4-BE49-F238E27FC236}">
                <a16:creationId xmlns:a16="http://schemas.microsoft.com/office/drawing/2014/main" id="{85241760-9BC4-4723-8F6B-3AC4127718D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32784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DEAC-2B06-421D-8189-89139B1CD89E}"/>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FCE2A234-8BD6-4342-8437-D8BCEBD0C13B}"/>
              </a:ext>
            </a:extLst>
          </p:cNvPr>
          <p:cNvGraphicFramePr>
            <a:graphicFrameLocks noGrp="1"/>
          </p:cNvGraphicFramePr>
          <p:nvPr>
            <p:ph type="tbl" sz="quarter" idx="13"/>
            <p:extLst>
              <p:ext uri="{D42A27DB-BD31-4B8C-83A1-F6EECF244321}">
                <p14:modId xmlns:p14="http://schemas.microsoft.com/office/powerpoint/2010/main" val="262328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39051287"/>
                    </a:ext>
                  </a:extLst>
                </a:gridCol>
                <a:gridCol w="1152144">
                  <a:extLst>
                    <a:ext uri="{9D8B030D-6E8A-4147-A177-3AD203B41FA5}">
                      <a16:colId xmlns:a16="http://schemas.microsoft.com/office/drawing/2014/main" val="1377741730"/>
                    </a:ext>
                  </a:extLst>
                </a:gridCol>
                <a:gridCol w="822960">
                  <a:extLst>
                    <a:ext uri="{9D8B030D-6E8A-4147-A177-3AD203B41FA5}">
                      <a16:colId xmlns:a16="http://schemas.microsoft.com/office/drawing/2014/main" val="3287994985"/>
                    </a:ext>
                  </a:extLst>
                </a:gridCol>
                <a:gridCol w="246888">
                  <a:extLst>
                    <a:ext uri="{9D8B030D-6E8A-4147-A177-3AD203B41FA5}">
                      <a16:colId xmlns:a16="http://schemas.microsoft.com/office/drawing/2014/main" val="2272450977"/>
                    </a:ext>
                  </a:extLst>
                </a:gridCol>
                <a:gridCol w="246888">
                  <a:extLst>
                    <a:ext uri="{9D8B030D-6E8A-4147-A177-3AD203B41FA5}">
                      <a16:colId xmlns:a16="http://schemas.microsoft.com/office/drawing/2014/main" val="1360622432"/>
                    </a:ext>
                  </a:extLst>
                </a:gridCol>
                <a:gridCol w="246888">
                  <a:extLst>
                    <a:ext uri="{9D8B030D-6E8A-4147-A177-3AD203B41FA5}">
                      <a16:colId xmlns:a16="http://schemas.microsoft.com/office/drawing/2014/main" val="3562091417"/>
                    </a:ext>
                  </a:extLst>
                </a:gridCol>
                <a:gridCol w="246888">
                  <a:extLst>
                    <a:ext uri="{9D8B030D-6E8A-4147-A177-3AD203B41FA5}">
                      <a16:colId xmlns:a16="http://schemas.microsoft.com/office/drawing/2014/main" val="50816873"/>
                    </a:ext>
                  </a:extLst>
                </a:gridCol>
                <a:gridCol w="246888">
                  <a:extLst>
                    <a:ext uri="{9D8B030D-6E8A-4147-A177-3AD203B41FA5}">
                      <a16:colId xmlns:a16="http://schemas.microsoft.com/office/drawing/2014/main" val="855577934"/>
                    </a:ext>
                  </a:extLst>
                </a:gridCol>
                <a:gridCol w="246888">
                  <a:extLst>
                    <a:ext uri="{9D8B030D-6E8A-4147-A177-3AD203B41FA5}">
                      <a16:colId xmlns:a16="http://schemas.microsoft.com/office/drawing/2014/main" val="198764160"/>
                    </a:ext>
                  </a:extLst>
                </a:gridCol>
                <a:gridCol w="246888">
                  <a:extLst>
                    <a:ext uri="{9D8B030D-6E8A-4147-A177-3AD203B41FA5}">
                      <a16:colId xmlns:a16="http://schemas.microsoft.com/office/drawing/2014/main" val="2564799575"/>
                    </a:ext>
                  </a:extLst>
                </a:gridCol>
                <a:gridCol w="246888">
                  <a:extLst>
                    <a:ext uri="{9D8B030D-6E8A-4147-A177-3AD203B41FA5}">
                      <a16:colId xmlns:a16="http://schemas.microsoft.com/office/drawing/2014/main" val="3200104812"/>
                    </a:ext>
                  </a:extLst>
                </a:gridCol>
                <a:gridCol w="246888">
                  <a:extLst>
                    <a:ext uri="{9D8B030D-6E8A-4147-A177-3AD203B41FA5}">
                      <a16:colId xmlns:a16="http://schemas.microsoft.com/office/drawing/2014/main" val="879165795"/>
                    </a:ext>
                  </a:extLst>
                </a:gridCol>
                <a:gridCol w="246888">
                  <a:extLst>
                    <a:ext uri="{9D8B030D-6E8A-4147-A177-3AD203B41FA5}">
                      <a16:colId xmlns:a16="http://schemas.microsoft.com/office/drawing/2014/main" val="4095527723"/>
                    </a:ext>
                  </a:extLst>
                </a:gridCol>
                <a:gridCol w="246888">
                  <a:extLst>
                    <a:ext uri="{9D8B030D-6E8A-4147-A177-3AD203B41FA5}">
                      <a16:colId xmlns:a16="http://schemas.microsoft.com/office/drawing/2014/main" val="904723283"/>
                    </a:ext>
                  </a:extLst>
                </a:gridCol>
                <a:gridCol w="246888">
                  <a:extLst>
                    <a:ext uri="{9D8B030D-6E8A-4147-A177-3AD203B41FA5}">
                      <a16:colId xmlns:a16="http://schemas.microsoft.com/office/drawing/2014/main" val="2856730633"/>
                    </a:ext>
                  </a:extLst>
                </a:gridCol>
                <a:gridCol w="246888">
                  <a:extLst>
                    <a:ext uri="{9D8B030D-6E8A-4147-A177-3AD203B41FA5}">
                      <a16:colId xmlns:a16="http://schemas.microsoft.com/office/drawing/2014/main" val="725250661"/>
                    </a:ext>
                  </a:extLst>
                </a:gridCol>
                <a:gridCol w="246888">
                  <a:extLst>
                    <a:ext uri="{9D8B030D-6E8A-4147-A177-3AD203B41FA5}">
                      <a16:colId xmlns:a16="http://schemas.microsoft.com/office/drawing/2014/main" val="1992805914"/>
                    </a:ext>
                  </a:extLst>
                </a:gridCol>
                <a:gridCol w="246888">
                  <a:extLst>
                    <a:ext uri="{9D8B030D-6E8A-4147-A177-3AD203B41FA5}">
                      <a16:colId xmlns:a16="http://schemas.microsoft.com/office/drawing/2014/main" val="2208661628"/>
                    </a:ext>
                  </a:extLst>
                </a:gridCol>
                <a:gridCol w="246888">
                  <a:extLst>
                    <a:ext uri="{9D8B030D-6E8A-4147-A177-3AD203B41FA5}">
                      <a16:colId xmlns:a16="http://schemas.microsoft.com/office/drawing/2014/main" val="230856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71012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- 2021-12-21 12:13:35</a:t>
                      </a:r>
                      <a:r>
                        <a:rPr kumimoji="0" lang="en-US" sz="1000" b="0" i="0" u="none" strike="noStrike" kern="1200" cap="none" spc="0" normalizeH="0" baseline="0" noProof="0">
                          <a:ln>
                            <a:noFill/>
                          </a:ln>
                          <a:solidFill>
                            <a:prstClr val="black"/>
                          </a:solidFill>
                          <a:effectLst/>
                          <a:uLnTx/>
                          <a:uFillTx/>
                          <a:latin typeface="+mn-lt"/>
                          <a:ea typeface="+mn-ea"/>
                          <a:cs typeface="+mn-cs"/>
                        </a:rPr>
                        <a:t>
 It's well known that improving #fitness is one of the most common New Year's resolutions. Fitness instructors and trainers can get prepared for the New Year's rush with our easy-to-apply, easy-to-renew fitness insurance: https://bit.ly/3yUx6aD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https://quintly-image-storage.s3.amazonaws.com/d123f9c23f3abec6e562a564c92f236a/ce84e38a0c8144e1d72b447906a85867.jpg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70292314"/>
                  </a:ext>
                </a:extLst>
              </a:tr>
            </a:tbl>
          </a:graphicData>
        </a:graphic>
      </p:graphicFrame>
      <p:sp>
        <p:nvSpPr>
          <p:cNvPr id="4" name="Text Placeholder 3">
            <a:extLst>
              <a:ext uri="{FF2B5EF4-FFF2-40B4-BE49-F238E27FC236}">
                <a16:creationId xmlns:a16="http://schemas.microsoft.com/office/drawing/2014/main" id="{353C4E0F-CF0B-437F-AC51-19634FE9A8C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65254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93C2A-F92C-4084-A453-6A45B5A82A70}"/>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717549E0-0D69-4B2D-A990-C17DD339D424}"/>
              </a:ext>
            </a:extLst>
          </p:cNvPr>
          <p:cNvGraphicFramePr>
            <a:graphicFrameLocks noGrp="1"/>
          </p:cNvGraphicFramePr>
          <p:nvPr>
            <p:ph type="tbl" sz="quarter" idx="13"/>
            <p:extLst>
              <p:ext uri="{D42A27DB-BD31-4B8C-83A1-F6EECF244321}">
                <p14:modId xmlns:p14="http://schemas.microsoft.com/office/powerpoint/2010/main" val="201043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3801658"/>
                    </a:ext>
                  </a:extLst>
                </a:gridCol>
                <a:gridCol w="1152144">
                  <a:extLst>
                    <a:ext uri="{9D8B030D-6E8A-4147-A177-3AD203B41FA5}">
                      <a16:colId xmlns:a16="http://schemas.microsoft.com/office/drawing/2014/main" val="988315566"/>
                    </a:ext>
                  </a:extLst>
                </a:gridCol>
                <a:gridCol w="822960">
                  <a:extLst>
                    <a:ext uri="{9D8B030D-6E8A-4147-A177-3AD203B41FA5}">
                      <a16:colId xmlns:a16="http://schemas.microsoft.com/office/drawing/2014/main" val="1717190068"/>
                    </a:ext>
                  </a:extLst>
                </a:gridCol>
                <a:gridCol w="246888">
                  <a:extLst>
                    <a:ext uri="{9D8B030D-6E8A-4147-A177-3AD203B41FA5}">
                      <a16:colId xmlns:a16="http://schemas.microsoft.com/office/drawing/2014/main" val="3404414424"/>
                    </a:ext>
                  </a:extLst>
                </a:gridCol>
                <a:gridCol w="246888">
                  <a:extLst>
                    <a:ext uri="{9D8B030D-6E8A-4147-A177-3AD203B41FA5}">
                      <a16:colId xmlns:a16="http://schemas.microsoft.com/office/drawing/2014/main" val="1243163621"/>
                    </a:ext>
                  </a:extLst>
                </a:gridCol>
                <a:gridCol w="246888">
                  <a:extLst>
                    <a:ext uri="{9D8B030D-6E8A-4147-A177-3AD203B41FA5}">
                      <a16:colId xmlns:a16="http://schemas.microsoft.com/office/drawing/2014/main" val="2249749659"/>
                    </a:ext>
                  </a:extLst>
                </a:gridCol>
                <a:gridCol w="246888">
                  <a:extLst>
                    <a:ext uri="{9D8B030D-6E8A-4147-A177-3AD203B41FA5}">
                      <a16:colId xmlns:a16="http://schemas.microsoft.com/office/drawing/2014/main" val="577225905"/>
                    </a:ext>
                  </a:extLst>
                </a:gridCol>
                <a:gridCol w="246888">
                  <a:extLst>
                    <a:ext uri="{9D8B030D-6E8A-4147-A177-3AD203B41FA5}">
                      <a16:colId xmlns:a16="http://schemas.microsoft.com/office/drawing/2014/main" val="3659496176"/>
                    </a:ext>
                  </a:extLst>
                </a:gridCol>
                <a:gridCol w="246888">
                  <a:extLst>
                    <a:ext uri="{9D8B030D-6E8A-4147-A177-3AD203B41FA5}">
                      <a16:colId xmlns:a16="http://schemas.microsoft.com/office/drawing/2014/main" val="1319100680"/>
                    </a:ext>
                  </a:extLst>
                </a:gridCol>
                <a:gridCol w="246888">
                  <a:extLst>
                    <a:ext uri="{9D8B030D-6E8A-4147-A177-3AD203B41FA5}">
                      <a16:colId xmlns:a16="http://schemas.microsoft.com/office/drawing/2014/main" val="2324884937"/>
                    </a:ext>
                  </a:extLst>
                </a:gridCol>
                <a:gridCol w="246888">
                  <a:extLst>
                    <a:ext uri="{9D8B030D-6E8A-4147-A177-3AD203B41FA5}">
                      <a16:colId xmlns:a16="http://schemas.microsoft.com/office/drawing/2014/main" val="2528287329"/>
                    </a:ext>
                  </a:extLst>
                </a:gridCol>
                <a:gridCol w="246888">
                  <a:extLst>
                    <a:ext uri="{9D8B030D-6E8A-4147-A177-3AD203B41FA5}">
                      <a16:colId xmlns:a16="http://schemas.microsoft.com/office/drawing/2014/main" val="3385191402"/>
                    </a:ext>
                  </a:extLst>
                </a:gridCol>
                <a:gridCol w="246888">
                  <a:extLst>
                    <a:ext uri="{9D8B030D-6E8A-4147-A177-3AD203B41FA5}">
                      <a16:colId xmlns:a16="http://schemas.microsoft.com/office/drawing/2014/main" val="2740333264"/>
                    </a:ext>
                  </a:extLst>
                </a:gridCol>
                <a:gridCol w="246888">
                  <a:extLst>
                    <a:ext uri="{9D8B030D-6E8A-4147-A177-3AD203B41FA5}">
                      <a16:colId xmlns:a16="http://schemas.microsoft.com/office/drawing/2014/main" val="4232669056"/>
                    </a:ext>
                  </a:extLst>
                </a:gridCol>
                <a:gridCol w="246888">
                  <a:extLst>
                    <a:ext uri="{9D8B030D-6E8A-4147-A177-3AD203B41FA5}">
                      <a16:colId xmlns:a16="http://schemas.microsoft.com/office/drawing/2014/main" val="1713001119"/>
                    </a:ext>
                  </a:extLst>
                </a:gridCol>
                <a:gridCol w="246888">
                  <a:extLst>
                    <a:ext uri="{9D8B030D-6E8A-4147-A177-3AD203B41FA5}">
                      <a16:colId xmlns:a16="http://schemas.microsoft.com/office/drawing/2014/main" val="2372107400"/>
                    </a:ext>
                  </a:extLst>
                </a:gridCol>
                <a:gridCol w="246888">
                  <a:extLst>
                    <a:ext uri="{9D8B030D-6E8A-4147-A177-3AD203B41FA5}">
                      <a16:colId xmlns:a16="http://schemas.microsoft.com/office/drawing/2014/main" val="3491741848"/>
                    </a:ext>
                  </a:extLst>
                </a:gridCol>
                <a:gridCol w="246888">
                  <a:extLst>
                    <a:ext uri="{9D8B030D-6E8A-4147-A177-3AD203B41FA5}">
                      <a16:colId xmlns:a16="http://schemas.microsoft.com/office/drawing/2014/main" val="136602410"/>
                    </a:ext>
                  </a:extLst>
                </a:gridCol>
                <a:gridCol w="246888">
                  <a:extLst>
                    <a:ext uri="{9D8B030D-6E8A-4147-A177-3AD203B41FA5}">
                      <a16:colId xmlns:a16="http://schemas.microsoft.com/office/drawing/2014/main" val="2502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0677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- 2021-12-20 17:24:40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that AM Best has reaffirmed our superior A+ Financial Strength Rating (FSR). FICOH has maintained a FSR rating of A (excellent) or higher since 1997. Learn more at https://bit.ly/3FhoJZc.
#teamficoh #financialstability #insurance #insurancebusiness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https://quintly-image-storage.s3.amazonaws.com/17ae3836335657ff0a83f20c7d11e5e8/4bb6f391b0ddb777d92b54e502089814.png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25288559"/>
                  </a:ext>
                </a:extLst>
              </a:tr>
            </a:tbl>
          </a:graphicData>
        </a:graphic>
      </p:graphicFrame>
      <p:sp>
        <p:nvSpPr>
          <p:cNvPr id="4" name="Text Placeholder 3">
            <a:extLst>
              <a:ext uri="{FF2B5EF4-FFF2-40B4-BE49-F238E27FC236}">
                <a16:creationId xmlns:a16="http://schemas.microsoft.com/office/drawing/2014/main" id="{FB0B83DC-3A76-45F2-96A5-F261501A916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39510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D2A9-F70D-4B46-B835-005AA7111E41}"/>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7B4B4C9E-D4C4-4B80-9D95-E8D93CE7C8FB}"/>
              </a:ext>
            </a:extLst>
          </p:cNvPr>
          <p:cNvGraphicFramePr>
            <a:graphicFrameLocks noGrp="1"/>
          </p:cNvGraphicFramePr>
          <p:nvPr>
            <p:ph type="tbl" sz="quarter" idx="13"/>
            <p:extLst>
              <p:ext uri="{D42A27DB-BD31-4B8C-83A1-F6EECF244321}">
                <p14:modId xmlns:p14="http://schemas.microsoft.com/office/powerpoint/2010/main" val="173193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48965089"/>
                    </a:ext>
                  </a:extLst>
                </a:gridCol>
                <a:gridCol w="1152144">
                  <a:extLst>
                    <a:ext uri="{9D8B030D-6E8A-4147-A177-3AD203B41FA5}">
                      <a16:colId xmlns:a16="http://schemas.microsoft.com/office/drawing/2014/main" val="1281326769"/>
                    </a:ext>
                  </a:extLst>
                </a:gridCol>
                <a:gridCol w="822960">
                  <a:extLst>
                    <a:ext uri="{9D8B030D-6E8A-4147-A177-3AD203B41FA5}">
                      <a16:colId xmlns:a16="http://schemas.microsoft.com/office/drawing/2014/main" val="1747708625"/>
                    </a:ext>
                  </a:extLst>
                </a:gridCol>
                <a:gridCol w="246888">
                  <a:extLst>
                    <a:ext uri="{9D8B030D-6E8A-4147-A177-3AD203B41FA5}">
                      <a16:colId xmlns:a16="http://schemas.microsoft.com/office/drawing/2014/main" val="2569807036"/>
                    </a:ext>
                  </a:extLst>
                </a:gridCol>
                <a:gridCol w="246888">
                  <a:extLst>
                    <a:ext uri="{9D8B030D-6E8A-4147-A177-3AD203B41FA5}">
                      <a16:colId xmlns:a16="http://schemas.microsoft.com/office/drawing/2014/main" val="2742643283"/>
                    </a:ext>
                  </a:extLst>
                </a:gridCol>
                <a:gridCol w="246888">
                  <a:extLst>
                    <a:ext uri="{9D8B030D-6E8A-4147-A177-3AD203B41FA5}">
                      <a16:colId xmlns:a16="http://schemas.microsoft.com/office/drawing/2014/main" val="336597575"/>
                    </a:ext>
                  </a:extLst>
                </a:gridCol>
                <a:gridCol w="246888">
                  <a:extLst>
                    <a:ext uri="{9D8B030D-6E8A-4147-A177-3AD203B41FA5}">
                      <a16:colId xmlns:a16="http://schemas.microsoft.com/office/drawing/2014/main" val="2836168832"/>
                    </a:ext>
                  </a:extLst>
                </a:gridCol>
                <a:gridCol w="246888">
                  <a:extLst>
                    <a:ext uri="{9D8B030D-6E8A-4147-A177-3AD203B41FA5}">
                      <a16:colId xmlns:a16="http://schemas.microsoft.com/office/drawing/2014/main" val="700823656"/>
                    </a:ext>
                  </a:extLst>
                </a:gridCol>
                <a:gridCol w="246888">
                  <a:extLst>
                    <a:ext uri="{9D8B030D-6E8A-4147-A177-3AD203B41FA5}">
                      <a16:colId xmlns:a16="http://schemas.microsoft.com/office/drawing/2014/main" val="36004382"/>
                    </a:ext>
                  </a:extLst>
                </a:gridCol>
                <a:gridCol w="246888">
                  <a:extLst>
                    <a:ext uri="{9D8B030D-6E8A-4147-A177-3AD203B41FA5}">
                      <a16:colId xmlns:a16="http://schemas.microsoft.com/office/drawing/2014/main" val="2493538927"/>
                    </a:ext>
                  </a:extLst>
                </a:gridCol>
                <a:gridCol w="246888">
                  <a:extLst>
                    <a:ext uri="{9D8B030D-6E8A-4147-A177-3AD203B41FA5}">
                      <a16:colId xmlns:a16="http://schemas.microsoft.com/office/drawing/2014/main" val="2005794981"/>
                    </a:ext>
                  </a:extLst>
                </a:gridCol>
                <a:gridCol w="246888">
                  <a:extLst>
                    <a:ext uri="{9D8B030D-6E8A-4147-A177-3AD203B41FA5}">
                      <a16:colId xmlns:a16="http://schemas.microsoft.com/office/drawing/2014/main" val="593867786"/>
                    </a:ext>
                  </a:extLst>
                </a:gridCol>
                <a:gridCol w="246888">
                  <a:extLst>
                    <a:ext uri="{9D8B030D-6E8A-4147-A177-3AD203B41FA5}">
                      <a16:colId xmlns:a16="http://schemas.microsoft.com/office/drawing/2014/main" val="97675431"/>
                    </a:ext>
                  </a:extLst>
                </a:gridCol>
                <a:gridCol w="246888">
                  <a:extLst>
                    <a:ext uri="{9D8B030D-6E8A-4147-A177-3AD203B41FA5}">
                      <a16:colId xmlns:a16="http://schemas.microsoft.com/office/drawing/2014/main" val="226426770"/>
                    </a:ext>
                  </a:extLst>
                </a:gridCol>
                <a:gridCol w="246888">
                  <a:extLst>
                    <a:ext uri="{9D8B030D-6E8A-4147-A177-3AD203B41FA5}">
                      <a16:colId xmlns:a16="http://schemas.microsoft.com/office/drawing/2014/main" val="3068711053"/>
                    </a:ext>
                  </a:extLst>
                </a:gridCol>
                <a:gridCol w="246888">
                  <a:extLst>
                    <a:ext uri="{9D8B030D-6E8A-4147-A177-3AD203B41FA5}">
                      <a16:colId xmlns:a16="http://schemas.microsoft.com/office/drawing/2014/main" val="1273276041"/>
                    </a:ext>
                  </a:extLst>
                </a:gridCol>
                <a:gridCol w="246888">
                  <a:extLst>
                    <a:ext uri="{9D8B030D-6E8A-4147-A177-3AD203B41FA5}">
                      <a16:colId xmlns:a16="http://schemas.microsoft.com/office/drawing/2014/main" val="1246356168"/>
                    </a:ext>
                  </a:extLst>
                </a:gridCol>
                <a:gridCol w="246888">
                  <a:extLst>
                    <a:ext uri="{9D8B030D-6E8A-4147-A177-3AD203B41FA5}">
                      <a16:colId xmlns:a16="http://schemas.microsoft.com/office/drawing/2014/main" val="2159429165"/>
                    </a:ext>
                  </a:extLst>
                </a:gridCol>
                <a:gridCol w="246888">
                  <a:extLst>
                    <a:ext uri="{9D8B030D-6E8A-4147-A177-3AD203B41FA5}">
                      <a16:colId xmlns:a16="http://schemas.microsoft.com/office/drawing/2014/main" val="2429649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0313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17:11:03</a:t>
                      </a:r>
                      <a:r>
                        <a:rPr kumimoji="0" lang="en-US" sz="1000" b="0" i="0" u="none" strike="noStrike" kern="1200" cap="none" spc="0" normalizeH="0" baseline="0" noProof="0">
                          <a:ln>
                            <a:noFill/>
                          </a:ln>
                          <a:solidFill>
                            <a:prstClr val="black"/>
                          </a:solidFill>
                          <a:effectLst/>
                          <a:uLnTx/>
                          <a:uFillTx/>
                          <a:latin typeface="+mn-lt"/>
                          <a:ea typeface="+mn-ea"/>
                          <a:cs typeface="+mn-cs"/>
                        </a:rPr>
                        <a:t>
 What’s trending in Environmental Liability claims? PHLY's Jon Peeples spoke with AM Best to give an update on the Environmental Insurance market: https://bit.ly/3pet361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https://quintly-image-storage.s3.amazonaws.com/d123f9c23f3abec6e562a564c92f236a/2d43eed59d492965f36c09f8e533d32b.jpg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8272034"/>
                  </a:ext>
                </a:extLst>
              </a:tr>
            </a:tbl>
          </a:graphicData>
        </a:graphic>
      </p:graphicFrame>
      <p:sp>
        <p:nvSpPr>
          <p:cNvPr id="4" name="Text Placeholder 3">
            <a:extLst>
              <a:ext uri="{FF2B5EF4-FFF2-40B4-BE49-F238E27FC236}">
                <a16:creationId xmlns:a16="http://schemas.microsoft.com/office/drawing/2014/main" id="{F3B7F42B-F201-43AA-A7BA-DD071DED036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34878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0BBB-C5FC-440C-9F52-B44CCDA5971C}"/>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1B427612-497E-45C3-89D8-2ABBE662D440}"/>
              </a:ext>
            </a:extLst>
          </p:cNvPr>
          <p:cNvGraphicFramePr>
            <a:graphicFrameLocks noGrp="1"/>
          </p:cNvGraphicFramePr>
          <p:nvPr>
            <p:ph type="tbl" sz="quarter" idx="13"/>
            <p:extLst>
              <p:ext uri="{D42A27DB-BD31-4B8C-83A1-F6EECF244321}">
                <p14:modId xmlns:p14="http://schemas.microsoft.com/office/powerpoint/2010/main" val="24108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74308665"/>
                    </a:ext>
                  </a:extLst>
                </a:gridCol>
                <a:gridCol w="1152144">
                  <a:extLst>
                    <a:ext uri="{9D8B030D-6E8A-4147-A177-3AD203B41FA5}">
                      <a16:colId xmlns:a16="http://schemas.microsoft.com/office/drawing/2014/main" val="2642373698"/>
                    </a:ext>
                  </a:extLst>
                </a:gridCol>
                <a:gridCol w="822960">
                  <a:extLst>
                    <a:ext uri="{9D8B030D-6E8A-4147-A177-3AD203B41FA5}">
                      <a16:colId xmlns:a16="http://schemas.microsoft.com/office/drawing/2014/main" val="2964900858"/>
                    </a:ext>
                  </a:extLst>
                </a:gridCol>
                <a:gridCol w="246888">
                  <a:extLst>
                    <a:ext uri="{9D8B030D-6E8A-4147-A177-3AD203B41FA5}">
                      <a16:colId xmlns:a16="http://schemas.microsoft.com/office/drawing/2014/main" val="2904246642"/>
                    </a:ext>
                  </a:extLst>
                </a:gridCol>
                <a:gridCol w="246888">
                  <a:extLst>
                    <a:ext uri="{9D8B030D-6E8A-4147-A177-3AD203B41FA5}">
                      <a16:colId xmlns:a16="http://schemas.microsoft.com/office/drawing/2014/main" val="1785355666"/>
                    </a:ext>
                  </a:extLst>
                </a:gridCol>
                <a:gridCol w="246888">
                  <a:extLst>
                    <a:ext uri="{9D8B030D-6E8A-4147-A177-3AD203B41FA5}">
                      <a16:colId xmlns:a16="http://schemas.microsoft.com/office/drawing/2014/main" val="3334812246"/>
                    </a:ext>
                  </a:extLst>
                </a:gridCol>
                <a:gridCol w="246888">
                  <a:extLst>
                    <a:ext uri="{9D8B030D-6E8A-4147-A177-3AD203B41FA5}">
                      <a16:colId xmlns:a16="http://schemas.microsoft.com/office/drawing/2014/main" val="482252598"/>
                    </a:ext>
                  </a:extLst>
                </a:gridCol>
                <a:gridCol w="246888">
                  <a:extLst>
                    <a:ext uri="{9D8B030D-6E8A-4147-A177-3AD203B41FA5}">
                      <a16:colId xmlns:a16="http://schemas.microsoft.com/office/drawing/2014/main" val="3062449693"/>
                    </a:ext>
                  </a:extLst>
                </a:gridCol>
                <a:gridCol w="246888">
                  <a:extLst>
                    <a:ext uri="{9D8B030D-6E8A-4147-A177-3AD203B41FA5}">
                      <a16:colId xmlns:a16="http://schemas.microsoft.com/office/drawing/2014/main" val="4007211880"/>
                    </a:ext>
                  </a:extLst>
                </a:gridCol>
                <a:gridCol w="246888">
                  <a:extLst>
                    <a:ext uri="{9D8B030D-6E8A-4147-A177-3AD203B41FA5}">
                      <a16:colId xmlns:a16="http://schemas.microsoft.com/office/drawing/2014/main" val="804861410"/>
                    </a:ext>
                  </a:extLst>
                </a:gridCol>
                <a:gridCol w="246888">
                  <a:extLst>
                    <a:ext uri="{9D8B030D-6E8A-4147-A177-3AD203B41FA5}">
                      <a16:colId xmlns:a16="http://schemas.microsoft.com/office/drawing/2014/main" val="1190969814"/>
                    </a:ext>
                  </a:extLst>
                </a:gridCol>
                <a:gridCol w="246888">
                  <a:extLst>
                    <a:ext uri="{9D8B030D-6E8A-4147-A177-3AD203B41FA5}">
                      <a16:colId xmlns:a16="http://schemas.microsoft.com/office/drawing/2014/main" val="495771621"/>
                    </a:ext>
                  </a:extLst>
                </a:gridCol>
                <a:gridCol w="246888">
                  <a:extLst>
                    <a:ext uri="{9D8B030D-6E8A-4147-A177-3AD203B41FA5}">
                      <a16:colId xmlns:a16="http://schemas.microsoft.com/office/drawing/2014/main" val="3490661497"/>
                    </a:ext>
                  </a:extLst>
                </a:gridCol>
                <a:gridCol w="246888">
                  <a:extLst>
                    <a:ext uri="{9D8B030D-6E8A-4147-A177-3AD203B41FA5}">
                      <a16:colId xmlns:a16="http://schemas.microsoft.com/office/drawing/2014/main" val="1488824964"/>
                    </a:ext>
                  </a:extLst>
                </a:gridCol>
                <a:gridCol w="246888">
                  <a:extLst>
                    <a:ext uri="{9D8B030D-6E8A-4147-A177-3AD203B41FA5}">
                      <a16:colId xmlns:a16="http://schemas.microsoft.com/office/drawing/2014/main" val="541837649"/>
                    </a:ext>
                  </a:extLst>
                </a:gridCol>
                <a:gridCol w="246888">
                  <a:extLst>
                    <a:ext uri="{9D8B030D-6E8A-4147-A177-3AD203B41FA5}">
                      <a16:colId xmlns:a16="http://schemas.microsoft.com/office/drawing/2014/main" val="242238948"/>
                    </a:ext>
                  </a:extLst>
                </a:gridCol>
                <a:gridCol w="246888">
                  <a:extLst>
                    <a:ext uri="{9D8B030D-6E8A-4147-A177-3AD203B41FA5}">
                      <a16:colId xmlns:a16="http://schemas.microsoft.com/office/drawing/2014/main" val="3851633818"/>
                    </a:ext>
                  </a:extLst>
                </a:gridCol>
                <a:gridCol w="246888">
                  <a:extLst>
                    <a:ext uri="{9D8B030D-6E8A-4147-A177-3AD203B41FA5}">
                      <a16:colId xmlns:a16="http://schemas.microsoft.com/office/drawing/2014/main" val="94243396"/>
                    </a:ext>
                  </a:extLst>
                </a:gridCol>
                <a:gridCol w="246888">
                  <a:extLst>
                    <a:ext uri="{9D8B030D-6E8A-4147-A177-3AD203B41FA5}">
                      <a16:colId xmlns:a16="http://schemas.microsoft.com/office/drawing/2014/main" val="3761544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6453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- 2021-12-20 16:43:09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https://quintly-image-storage.s3.amazonaws.com/e33bbb9956bb05844e7317a82c09a400/0e0ab0d9c28649cd50e8e80b57ffd5ed.jpg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727949"/>
                  </a:ext>
                </a:extLst>
              </a:tr>
            </a:tbl>
          </a:graphicData>
        </a:graphic>
      </p:graphicFrame>
      <p:sp>
        <p:nvSpPr>
          <p:cNvPr id="4" name="Text Placeholder 3">
            <a:extLst>
              <a:ext uri="{FF2B5EF4-FFF2-40B4-BE49-F238E27FC236}">
                <a16:creationId xmlns:a16="http://schemas.microsoft.com/office/drawing/2014/main" id="{E491594E-A400-4354-BD8E-C49AA169B9C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71485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948C7-DDB7-46E6-82E8-61728985CBB7}"/>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19EB9B73-75B3-4BEE-A273-AF4E0F0B9B10}"/>
              </a:ext>
            </a:extLst>
          </p:cNvPr>
          <p:cNvGraphicFramePr>
            <a:graphicFrameLocks noGrp="1"/>
          </p:cNvGraphicFramePr>
          <p:nvPr>
            <p:ph type="tbl" sz="quarter" idx="13"/>
            <p:extLst>
              <p:ext uri="{D42A27DB-BD31-4B8C-83A1-F6EECF244321}">
                <p14:modId xmlns:p14="http://schemas.microsoft.com/office/powerpoint/2010/main" val="3562280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20895173"/>
                    </a:ext>
                  </a:extLst>
                </a:gridCol>
                <a:gridCol w="1152144">
                  <a:extLst>
                    <a:ext uri="{9D8B030D-6E8A-4147-A177-3AD203B41FA5}">
                      <a16:colId xmlns:a16="http://schemas.microsoft.com/office/drawing/2014/main" val="1160292821"/>
                    </a:ext>
                  </a:extLst>
                </a:gridCol>
                <a:gridCol w="822960">
                  <a:extLst>
                    <a:ext uri="{9D8B030D-6E8A-4147-A177-3AD203B41FA5}">
                      <a16:colId xmlns:a16="http://schemas.microsoft.com/office/drawing/2014/main" val="2697177870"/>
                    </a:ext>
                  </a:extLst>
                </a:gridCol>
                <a:gridCol w="246888">
                  <a:extLst>
                    <a:ext uri="{9D8B030D-6E8A-4147-A177-3AD203B41FA5}">
                      <a16:colId xmlns:a16="http://schemas.microsoft.com/office/drawing/2014/main" val="1684469088"/>
                    </a:ext>
                  </a:extLst>
                </a:gridCol>
                <a:gridCol w="246888">
                  <a:extLst>
                    <a:ext uri="{9D8B030D-6E8A-4147-A177-3AD203B41FA5}">
                      <a16:colId xmlns:a16="http://schemas.microsoft.com/office/drawing/2014/main" val="4147252591"/>
                    </a:ext>
                  </a:extLst>
                </a:gridCol>
                <a:gridCol w="246888">
                  <a:extLst>
                    <a:ext uri="{9D8B030D-6E8A-4147-A177-3AD203B41FA5}">
                      <a16:colId xmlns:a16="http://schemas.microsoft.com/office/drawing/2014/main" val="2246170178"/>
                    </a:ext>
                  </a:extLst>
                </a:gridCol>
                <a:gridCol w="246888">
                  <a:extLst>
                    <a:ext uri="{9D8B030D-6E8A-4147-A177-3AD203B41FA5}">
                      <a16:colId xmlns:a16="http://schemas.microsoft.com/office/drawing/2014/main" val="43811614"/>
                    </a:ext>
                  </a:extLst>
                </a:gridCol>
                <a:gridCol w="246888">
                  <a:extLst>
                    <a:ext uri="{9D8B030D-6E8A-4147-A177-3AD203B41FA5}">
                      <a16:colId xmlns:a16="http://schemas.microsoft.com/office/drawing/2014/main" val="386096707"/>
                    </a:ext>
                  </a:extLst>
                </a:gridCol>
                <a:gridCol w="246888">
                  <a:extLst>
                    <a:ext uri="{9D8B030D-6E8A-4147-A177-3AD203B41FA5}">
                      <a16:colId xmlns:a16="http://schemas.microsoft.com/office/drawing/2014/main" val="3369841849"/>
                    </a:ext>
                  </a:extLst>
                </a:gridCol>
                <a:gridCol w="246888">
                  <a:extLst>
                    <a:ext uri="{9D8B030D-6E8A-4147-A177-3AD203B41FA5}">
                      <a16:colId xmlns:a16="http://schemas.microsoft.com/office/drawing/2014/main" val="2152760261"/>
                    </a:ext>
                  </a:extLst>
                </a:gridCol>
                <a:gridCol w="246888">
                  <a:extLst>
                    <a:ext uri="{9D8B030D-6E8A-4147-A177-3AD203B41FA5}">
                      <a16:colId xmlns:a16="http://schemas.microsoft.com/office/drawing/2014/main" val="1270528960"/>
                    </a:ext>
                  </a:extLst>
                </a:gridCol>
                <a:gridCol w="246888">
                  <a:extLst>
                    <a:ext uri="{9D8B030D-6E8A-4147-A177-3AD203B41FA5}">
                      <a16:colId xmlns:a16="http://schemas.microsoft.com/office/drawing/2014/main" val="1297832652"/>
                    </a:ext>
                  </a:extLst>
                </a:gridCol>
                <a:gridCol w="246888">
                  <a:extLst>
                    <a:ext uri="{9D8B030D-6E8A-4147-A177-3AD203B41FA5}">
                      <a16:colId xmlns:a16="http://schemas.microsoft.com/office/drawing/2014/main" val="32939941"/>
                    </a:ext>
                  </a:extLst>
                </a:gridCol>
                <a:gridCol w="246888">
                  <a:extLst>
                    <a:ext uri="{9D8B030D-6E8A-4147-A177-3AD203B41FA5}">
                      <a16:colId xmlns:a16="http://schemas.microsoft.com/office/drawing/2014/main" val="4235195832"/>
                    </a:ext>
                  </a:extLst>
                </a:gridCol>
                <a:gridCol w="246888">
                  <a:extLst>
                    <a:ext uri="{9D8B030D-6E8A-4147-A177-3AD203B41FA5}">
                      <a16:colId xmlns:a16="http://schemas.microsoft.com/office/drawing/2014/main" val="2577353726"/>
                    </a:ext>
                  </a:extLst>
                </a:gridCol>
                <a:gridCol w="246888">
                  <a:extLst>
                    <a:ext uri="{9D8B030D-6E8A-4147-A177-3AD203B41FA5}">
                      <a16:colId xmlns:a16="http://schemas.microsoft.com/office/drawing/2014/main" val="3087121300"/>
                    </a:ext>
                  </a:extLst>
                </a:gridCol>
                <a:gridCol w="246888">
                  <a:extLst>
                    <a:ext uri="{9D8B030D-6E8A-4147-A177-3AD203B41FA5}">
                      <a16:colId xmlns:a16="http://schemas.microsoft.com/office/drawing/2014/main" val="3264223060"/>
                    </a:ext>
                  </a:extLst>
                </a:gridCol>
                <a:gridCol w="246888">
                  <a:extLst>
                    <a:ext uri="{9D8B030D-6E8A-4147-A177-3AD203B41FA5}">
                      <a16:colId xmlns:a16="http://schemas.microsoft.com/office/drawing/2014/main" val="1020078368"/>
                    </a:ext>
                  </a:extLst>
                </a:gridCol>
                <a:gridCol w="246888">
                  <a:extLst>
                    <a:ext uri="{9D8B030D-6E8A-4147-A177-3AD203B41FA5}">
                      <a16:colId xmlns:a16="http://schemas.microsoft.com/office/drawing/2014/main" val="51993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09844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09:52:27</a:t>
                      </a:r>
                      <a:r>
                        <a:rPr kumimoji="0" lang="en-US" sz="1000" b="0" i="0" u="none" strike="noStrike" kern="1200" cap="none" spc="0" normalizeH="0" baseline="0" noProof="0">
                          <a:ln>
                            <a:noFill/>
                          </a:ln>
                          <a:solidFill>
                            <a:prstClr val="black"/>
                          </a:solidFill>
                          <a:effectLst/>
                          <a:uLnTx/>
                          <a:uFillTx/>
                          <a:latin typeface="+mn-lt"/>
                          <a:ea typeface="+mn-ea"/>
                          <a:cs typeface="+mn-cs"/>
                        </a:rPr>
                        <a:t>
 New Year ✅
New You ✅
New Job ✅
If your New Year's goal is to find a new job, stop scrolling and visit bit.ly/PHLYCareers to land your next great opportunity on #TEAMPHLY! #insurancecareers #newjobalert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https://quintly-image-storage.s3.amazonaws.com/d123f9c23f3abec6e562a564c92f236a/79333fc4df9597b0bf88271177df4dd9.jpg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23291744"/>
                  </a:ext>
                </a:extLst>
              </a:tr>
            </a:tbl>
          </a:graphicData>
        </a:graphic>
      </p:graphicFrame>
      <p:sp>
        <p:nvSpPr>
          <p:cNvPr id="4" name="Text Placeholder 3">
            <a:extLst>
              <a:ext uri="{FF2B5EF4-FFF2-40B4-BE49-F238E27FC236}">
                <a16:creationId xmlns:a16="http://schemas.microsoft.com/office/drawing/2014/main" id="{F1AC300B-D927-410D-AD5F-477B97BEDDA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29264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511B4-7DA9-468F-9F45-46DF798522B3}"/>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EF70352D-AAB3-4F76-8B1C-4D5E637FC5A4}"/>
              </a:ext>
            </a:extLst>
          </p:cNvPr>
          <p:cNvGraphicFramePr>
            <a:graphicFrameLocks noGrp="1"/>
          </p:cNvGraphicFramePr>
          <p:nvPr>
            <p:ph type="tbl" sz="quarter" idx="13"/>
            <p:extLst>
              <p:ext uri="{D42A27DB-BD31-4B8C-83A1-F6EECF244321}">
                <p14:modId xmlns:p14="http://schemas.microsoft.com/office/powerpoint/2010/main" val="189104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04165675"/>
                    </a:ext>
                  </a:extLst>
                </a:gridCol>
                <a:gridCol w="1152144">
                  <a:extLst>
                    <a:ext uri="{9D8B030D-6E8A-4147-A177-3AD203B41FA5}">
                      <a16:colId xmlns:a16="http://schemas.microsoft.com/office/drawing/2014/main" val="3164299939"/>
                    </a:ext>
                  </a:extLst>
                </a:gridCol>
                <a:gridCol w="822960">
                  <a:extLst>
                    <a:ext uri="{9D8B030D-6E8A-4147-A177-3AD203B41FA5}">
                      <a16:colId xmlns:a16="http://schemas.microsoft.com/office/drawing/2014/main" val="3509118689"/>
                    </a:ext>
                  </a:extLst>
                </a:gridCol>
                <a:gridCol w="246888">
                  <a:extLst>
                    <a:ext uri="{9D8B030D-6E8A-4147-A177-3AD203B41FA5}">
                      <a16:colId xmlns:a16="http://schemas.microsoft.com/office/drawing/2014/main" val="3682154008"/>
                    </a:ext>
                  </a:extLst>
                </a:gridCol>
                <a:gridCol w="246888">
                  <a:extLst>
                    <a:ext uri="{9D8B030D-6E8A-4147-A177-3AD203B41FA5}">
                      <a16:colId xmlns:a16="http://schemas.microsoft.com/office/drawing/2014/main" val="2532352589"/>
                    </a:ext>
                  </a:extLst>
                </a:gridCol>
                <a:gridCol w="246888">
                  <a:extLst>
                    <a:ext uri="{9D8B030D-6E8A-4147-A177-3AD203B41FA5}">
                      <a16:colId xmlns:a16="http://schemas.microsoft.com/office/drawing/2014/main" val="979555318"/>
                    </a:ext>
                  </a:extLst>
                </a:gridCol>
                <a:gridCol w="246888">
                  <a:extLst>
                    <a:ext uri="{9D8B030D-6E8A-4147-A177-3AD203B41FA5}">
                      <a16:colId xmlns:a16="http://schemas.microsoft.com/office/drawing/2014/main" val="699966822"/>
                    </a:ext>
                  </a:extLst>
                </a:gridCol>
                <a:gridCol w="246888">
                  <a:extLst>
                    <a:ext uri="{9D8B030D-6E8A-4147-A177-3AD203B41FA5}">
                      <a16:colId xmlns:a16="http://schemas.microsoft.com/office/drawing/2014/main" val="3364637550"/>
                    </a:ext>
                  </a:extLst>
                </a:gridCol>
                <a:gridCol w="246888">
                  <a:extLst>
                    <a:ext uri="{9D8B030D-6E8A-4147-A177-3AD203B41FA5}">
                      <a16:colId xmlns:a16="http://schemas.microsoft.com/office/drawing/2014/main" val="1587481074"/>
                    </a:ext>
                  </a:extLst>
                </a:gridCol>
                <a:gridCol w="246888">
                  <a:extLst>
                    <a:ext uri="{9D8B030D-6E8A-4147-A177-3AD203B41FA5}">
                      <a16:colId xmlns:a16="http://schemas.microsoft.com/office/drawing/2014/main" val="1837779948"/>
                    </a:ext>
                  </a:extLst>
                </a:gridCol>
                <a:gridCol w="246888">
                  <a:extLst>
                    <a:ext uri="{9D8B030D-6E8A-4147-A177-3AD203B41FA5}">
                      <a16:colId xmlns:a16="http://schemas.microsoft.com/office/drawing/2014/main" val="2509099534"/>
                    </a:ext>
                  </a:extLst>
                </a:gridCol>
                <a:gridCol w="246888">
                  <a:extLst>
                    <a:ext uri="{9D8B030D-6E8A-4147-A177-3AD203B41FA5}">
                      <a16:colId xmlns:a16="http://schemas.microsoft.com/office/drawing/2014/main" val="1620904610"/>
                    </a:ext>
                  </a:extLst>
                </a:gridCol>
                <a:gridCol w="246888">
                  <a:extLst>
                    <a:ext uri="{9D8B030D-6E8A-4147-A177-3AD203B41FA5}">
                      <a16:colId xmlns:a16="http://schemas.microsoft.com/office/drawing/2014/main" val="3750089315"/>
                    </a:ext>
                  </a:extLst>
                </a:gridCol>
                <a:gridCol w="246888">
                  <a:extLst>
                    <a:ext uri="{9D8B030D-6E8A-4147-A177-3AD203B41FA5}">
                      <a16:colId xmlns:a16="http://schemas.microsoft.com/office/drawing/2014/main" val="1134538785"/>
                    </a:ext>
                  </a:extLst>
                </a:gridCol>
                <a:gridCol w="246888">
                  <a:extLst>
                    <a:ext uri="{9D8B030D-6E8A-4147-A177-3AD203B41FA5}">
                      <a16:colId xmlns:a16="http://schemas.microsoft.com/office/drawing/2014/main" val="823602300"/>
                    </a:ext>
                  </a:extLst>
                </a:gridCol>
                <a:gridCol w="246888">
                  <a:extLst>
                    <a:ext uri="{9D8B030D-6E8A-4147-A177-3AD203B41FA5}">
                      <a16:colId xmlns:a16="http://schemas.microsoft.com/office/drawing/2014/main" val="1869280803"/>
                    </a:ext>
                  </a:extLst>
                </a:gridCol>
                <a:gridCol w="246888">
                  <a:extLst>
                    <a:ext uri="{9D8B030D-6E8A-4147-A177-3AD203B41FA5}">
                      <a16:colId xmlns:a16="http://schemas.microsoft.com/office/drawing/2014/main" val="4272041819"/>
                    </a:ext>
                  </a:extLst>
                </a:gridCol>
                <a:gridCol w="246888">
                  <a:extLst>
                    <a:ext uri="{9D8B030D-6E8A-4147-A177-3AD203B41FA5}">
                      <a16:colId xmlns:a16="http://schemas.microsoft.com/office/drawing/2014/main" val="1278520337"/>
                    </a:ext>
                  </a:extLst>
                </a:gridCol>
                <a:gridCol w="246888">
                  <a:extLst>
                    <a:ext uri="{9D8B030D-6E8A-4147-A177-3AD203B41FA5}">
                      <a16:colId xmlns:a16="http://schemas.microsoft.com/office/drawing/2014/main" val="2933539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6044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- 2021-12-17 16:04:27</a:t>
                      </a:r>
                      <a:r>
                        <a:rPr kumimoji="0" lang="en-US" sz="1000" b="0" i="0" u="none" strike="noStrike" kern="1200" cap="none" spc="0" normalizeH="0" baseline="0" noProof="0">
                          <a:ln>
                            <a:noFill/>
                          </a:ln>
                          <a:solidFill>
                            <a:prstClr val="black"/>
                          </a:solidFill>
                          <a:effectLst/>
                          <a:uLnTx/>
                          <a:uFillTx/>
                          <a:latin typeface="+mn-lt"/>
                          <a:ea typeface="+mn-ea"/>
                          <a:cs typeface="+mn-cs"/>
                        </a:rPr>
                        <a:t>
 What does backlog in the global supply chain mean for your risk management? VP of Ocean Marine, Ralph Salce, talks about accumulating risks due to congested ports in the latest article from AM Best: bit.ly/CloggedPorts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https://quintly-image-storage.s3.amazonaws.com/e33bbb9956bb05844e7317a82c09a400/3ffb10dfebda25027e9a923d34bb557a.jpg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4012338"/>
                  </a:ext>
                </a:extLst>
              </a:tr>
            </a:tbl>
          </a:graphicData>
        </a:graphic>
      </p:graphicFrame>
      <p:sp>
        <p:nvSpPr>
          <p:cNvPr id="4" name="Text Placeholder 3">
            <a:extLst>
              <a:ext uri="{FF2B5EF4-FFF2-40B4-BE49-F238E27FC236}">
                <a16:creationId xmlns:a16="http://schemas.microsoft.com/office/drawing/2014/main" id="{BAE3A62A-5FC8-470F-BEBF-167A6490D60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76765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A4E2-940D-45A7-8247-5182F0B18EBE}"/>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3A25BD83-74FC-44CE-8A97-516217126501}"/>
              </a:ext>
            </a:extLst>
          </p:cNvPr>
          <p:cNvGraphicFramePr>
            <a:graphicFrameLocks noGrp="1"/>
          </p:cNvGraphicFramePr>
          <p:nvPr>
            <p:ph type="tbl" sz="quarter" idx="13"/>
            <p:extLst>
              <p:ext uri="{D42A27DB-BD31-4B8C-83A1-F6EECF244321}">
                <p14:modId xmlns:p14="http://schemas.microsoft.com/office/powerpoint/2010/main" val="166280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42232190"/>
                    </a:ext>
                  </a:extLst>
                </a:gridCol>
                <a:gridCol w="1152144">
                  <a:extLst>
                    <a:ext uri="{9D8B030D-6E8A-4147-A177-3AD203B41FA5}">
                      <a16:colId xmlns:a16="http://schemas.microsoft.com/office/drawing/2014/main" val="467195233"/>
                    </a:ext>
                  </a:extLst>
                </a:gridCol>
                <a:gridCol w="822960">
                  <a:extLst>
                    <a:ext uri="{9D8B030D-6E8A-4147-A177-3AD203B41FA5}">
                      <a16:colId xmlns:a16="http://schemas.microsoft.com/office/drawing/2014/main" val="60886923"/>
                    </a:ext>
                  </a:extLst>
                </a:gridCol>
                <a:gridCol w="246888">
                  <a:extLst>
                    <a:ext uri="{9D8B030D-6E8A-4147-A177-3AD203B41FA5}">
                      <a16:colId xmlns:a16="http://schemas.microsoft.com/office/drawing/2014/main" val="3449936829"/>
                    </a:ext>
                  </a:extLst>
                </a:gridCol>
                <a:gridCol w="246888">
                  <a:extLst>
                    <a:ext uri="{9D8B030D-6E8A-4147-A177-3AD203B41FA5}">
                      <a16:colId xmlns:a16="http://schemas.microsoft.com/office/drawing/2014/main" val="1943795367"/>
                    </a:ext>
                  </a:extLst>
                </a:gridCol>
                <a:gridCol w="246888">
                  <a:extLst>
                    <a:ext uri="{9D8B030D-6E8A-4147-A177-3AD203B41FA5}">
                      <a16:colId xmlns:a16="http://schemas.microsoft.com/office/drawing/2014/main" val="3729790525"/>
                    </a:ext>
                  </a:extLst>
                </a:gridCol>
                <a:gridCol w="246888">
                  <a:extLst>
                    <a:ext uri="{9D8B030D-6E8A-4147-A177-3AD203B41FA5}">
                      <a16:colId xmlns:a16="http://schemas.microsoft.com/office/drawing/2014/main" val="2314464289"/>
                    </a:ext>
                  </a:extLst>
                </a:gridCol>
                <a:gridCol w="246888">
                  <a:extLst>
                    <a:ext uri="{9D8B030D-6E8A-4147-A177-3AD203B41FA5}">
                      <a16:colId xmlns:a16="http://schemas.microsoft.com/office/drawing/2014/main" val="2828035253"/>
                    </a:ext>
                  </a:extLst>
                </a:gridCol>
                <a:gridCol w="246888">
                  <a:extLst>
                    <a:ext uri="{9D8B030D-6E8A-4147-A177-3AD203B41FA5}">
                      <a16:colId xmlns:a16="http://schemas.microsoft.com/office/drawing/2014/main" val="1507719528"/>
                    </a:ext>
                  </a:extLst>
                </a:gridCol>
                <a:gridCol w="246888">
                  <a:extLst>
                    <a:ext uri="{9D8B030D-6E8A-4147-A177-3AD203B41FA5}">
                      <a16:colId xmlns:a16="http://schemas.microsoft.com/office/drawing/2014/main" val="2957564617"/>
                    </a:ext>
                  </a:extLst>
                </a:gridCol>
                <a:gridCol w="246888">
                  <a:extLst>
                    <a:ext uri="{9D8B030D-6E8A-4147-A177-3AD203B41FA5}">
                      <a16:colId xmlns:a16="http://schemas.microsoft.com/office/drawing/2014/main" val="3256778186"/>
                    </a:ext>
                  </a:extLst>
                </a:gridCol>
                <a:gridCol w="246888">
                  <a:extLst>
                    <a:ext uri="{9D8B030D-6E8A-4147-A177-3AD203B41FA5}">
                      <a16:colId xmlns:a16="http://schemas.microsoft.com/office/drawing/2014/main" val="658141646"/>
                    </a:ext>
                  </a:extLst>
                </a:gridCol>
                <a:gridCol w="246888">
                  <a:extLst>
                    <a:ext uri="{9D8B030D-6E8A-4147-A177-3AD203B41FA5}">
                      <a16:colId xmlns:a16="http://schemas.microsoft.com/office/drawing/2014/main" val="124212604"/>
                    </a:ext>
                  </a:extLst>
                </a:gridCol>
                <a:gridCol w="246888">
                  <a:extLst>
                    <a:ext uri="{9D8B030D-6E8A-4147-A177-3AD203B41FA5}">
                      <a16:colId xmlns:a16="http://schemas.microsoft.com/office/drawing/2014/main" val="3181282746"/>
                    </a:ext>
                  </a:extLst>
                </a:gridCol>
                <a:gridCol w="246888">
                  <a:extLst>
                    <a:ext uri="{9D8B030D-6E8A-4147-A177-3AD203B41FA5}">
                      <a16:colId xmlns:a16="http://schemas.microsoft.com/office/drawing/2014/main" val="4124291033"/>
                    </a:ext>
                  </a:extLst>
                </a:gridCol>
                <a:gridCol w="246888">
                  <a:extLst>
                    <a:ext uri="{9D8B030D-6E8A-4147-A177-3AD203B41FA5}">
                      <a16:colId xmlns:a16="http://schemas.microsoft.com/office/drawing/2014/main" val="2091956954"/>
                    </a:ext>
                  </a:extLst>
                </a:gridCol>
                <a:gridCol w="246888">
                  <a:extLst>
                    <a:ext uri="{9D8B030D-6E8A-4147-A177-3AD203B41FA5}">
                      <a16:colId xmlns:a16="http://schemas.microsoft.com/office/drawing/2014/main" val="1125716777"/>
                    </a:ext>
                  </a:extLst>
                </a:gridCol>
                <a:gridCol w="246888">
                  <a:extLst>
                    <a:ext uri="{9D8B030D-6E8A-4147-A177-3AD203B41FA5}">
                      <a16:colId xmlns:a16="http://schemas.microsoft.com/office/drawing/2014/main" val="4009808717"/>
                    </a:ext>
                  </a:extLst>
                </a:gridCol>
                <a:gridCol w="246888">
                  <a:extLst>
                    <a:ext uri="{9D8B030D-6E8A-4147-A177-3AD203B41FA5}">
                      <a16:colId xmlns:a16="http://schemas.microsoft.com/office/drawing/2014/main" val="130946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7091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- 2021-12-17 11:27:18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Children's Scholarship Fund Philadelphia during their 20th anniversary year! Last night, #TEAMPHLY joined CSFP volunteers to deliver exciting news to unsuspecting families on Lottery Day. Volunteers called lucky lottery winners to inform them their children were awarded a K-8th grade scholarship. CSFP is a privately-funded program whose mission is to provide children from low-income Philadelphia families with financial access to quality, safe, tuition-based schools. #EducationalAccess #PhillyKids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https://quintly-image-storage.s3.amazonaws.com/d123f9c23f3abec6e562a564c92f236a/284cdd9bdb4feb7274efdc81dc30eef2.jpg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6824431"/>
                  </a:ext>
                </a:extLst>
              </a:tr>
            </a:tbl>
          </a:graphicData>
        </a:graphic>
      </p:graphicFrame>
      <p:sp>
        <p:nvSpPr>
          <p:cNvPr id="4" name="Text Placeholder 3">
            <a:extLst>
              <a:ext uri="{FF2B5EF4-FFF2-40B4-BE49-F238E27FC236}">
                <a16:creationId xmlns:a16="http://schemas.microsoft.com/office/drawing/2014/main" id="{7B246C6F-7E8D-481E-8332-FFE64981305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2492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D4BA5-D431-4AF9-8390-844D5E6E5DB5}"/>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D4624ACE-FD11-41DA-8283-43EAF9D586FE}"/>
              </a:ext>
            </a:extLst>
          </p:cNvPr>
          <p:cNvGraphicFramePr>
            <a:graphicFrameLocks noGrp="1"/>
          </p:cNvGraphicFramePr>
          <p:nvPr>
            <p:ph type="tbl" sz="quarter" idx="13"/>
            <p:extLst>
              <p:ext uri="{D42A27DB-BD31-4B8C-83A1-F6EECF244321}">
                <p14:modId xmlns:p14="http://schemas.microsoft.com/office/powerpoint/2010/main" val="191886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66526598"/>
                    </a:ext>
                  </a:extLst>
                </a:gridCol>
                <a:gridCol w="1152144">
                  <a:extLst>
                    <a:ext uri="{9D8B030D-6E8A-4147-A177-3AD203B41FA5}">
                      <a16:colId xmlns:a16="http://schemas.microsoft.com/office/drawing/2014/main" val="2940178543"/>
                    </a:ext>
                  </a:extLst>
                </a:gridCol>
                <a:gridCol w="822960">
                  <a:extLst>
                    <a:ext uri="{9D8B030D-6E8A-4147-A177-3AD203B41FA5}">
                      <a16:colId xmlns:a16="http://schemas.microsoft.com/office/drawing/2014/main" val="4053256406"/>
                    </a:ext>
                  </a:extLst>
                </a:gridCol>
                <a:gridCol w="246888">
                  <a:extLst>
                    <a:ext uri="{9D8B030D-6E8A-4147-A177-3AD203B41FA5}">
                      <a16:colId xmlns:a16="http://schemas.microsoft.com/office/drawing/2014/main" val="688540681"/>
                    </a:ext>
                  </a:extLst>
                </a:gridCol>
                <a:gridCol w="246888">
                  <a:extLst>
                    <a:ext uri="{9D8B030D-6E8A-4147-A177-3AD203B41FA5}">
                      <a16:colId xmlns:a16="http://schemas.microsoft.com/office/drawing/2014/main" val="1223994461"/>
                    </a:ext>
                  </a:extLst>
                </a:gridCol>
                <a:gridCol w="246888">
                  <a:extLst>
                    <a:ext uri="{9D8B030D-6E8A-4147-A177-3AD203B41FA5}">
                      <a16:colId xmlns:a16="http://schemas.microsoft.com/office/drawing/2014/main" val="2012325934"/>
                    </a:ext>
                  </a:extLst>
                </a:gridCol>
                <a:gridCol w="246888">
                  <a:extLst>
                    <a:ext uri="{9D8B030D-6E8A-4147-A177-3AD203B41FA5}">
                      <a16:colId xmlns:a16="http://schemas.microsoft.com/office/drawing/2014/main" val="2554837771"/>
                    </a:ext>
                  </a:extLst>
                </a:gridCol>
                <a:gridCol w="246888">
                  <a:extLst>
                    <a:ext uri="{9D8B030D-6E8A-4147-A177-3AD203B41FA5}">
                      <a16:colId xmlns:a16="http://schemas.microsoft.com/office/drawing/2014/main" val="2647365939"/>
                    </a:ext>
                  </a:extLst>
                </a:gridCol>
                <a:gridCol w="246888">
                  <a:extLst>
                    <a:ext uri="{9D8B030D-6E8A-4147-A177-3AD203B41FA5}">
                      <a16:colId xmlns:a16="http://schemas.microsoft.com/office/drawing/2014/main" val="1104824829"/>
                    </a:ext>
                  </a:extLst>
                </a:gridCol>
                <a:gridCol w="246888">
                  <a:extLst>
                    <a:ext uri="{9D8B030D-6E8A-4147-A177-3AD203B41FA5}">
                      <a16:colId xmlns:a16="http://schemas.microsoft.com/office/drawing/2014/main" val="3235499599"/>
                    </a:ext>
                  </a:extLst>
                </a:gridCol>
                <a:gridCol w="246888">
                  <a:extLst>
                    <a:ext uri="{9D8B030D-6E8A-4147-A177-3AD203B41FA5}">
                      <a16:colId xmlns:a16="http://schemas.microsoft.com/office/drawing/2014/main" val="1656311309"/>
                    </a:ext>
                  </a:extLst>
                </a:gridCol>
                <a:gridCol w="246888">
                  <a:extLst>
                    <a:ext uri="{9D8B030D-6E8A-4147-A177-3AD203B41FA5}">
                      <a16:colId xmlns:a16="http://schemas.microsoft.com/office/drawing/2014/main" val="452241346"/>
                    </a:ext>
                  </a:extLst>
                </a:gridCol>
                <a:gridCol w="246888">
                  <a:extLst>
                    <a:ext uri="{9D8B030D-6E8A-4147-A177-3AD203B41FA5}">
                      <a16:colId xmlns:a16="http://schemas.microsoft.com/office/drawing/2014/main" val="25264139"/>
                    </a:ext>
                  </a:extLst>
                </a:gridCol>
                <a:gridCol w="246888">
                  <a:extLst>
                    <a:ext uri="{9D8B030D-6E8A-4147-A177-3AD203B41FA5}">
                      <a16:colId xmlns:a16="http://schemas.microsoft.com/office/drawing/2014/main" val="2808506398"/>
                    </a:ext>
                  </a:extLst>
                </a:gridCol>
                <a:gridCol w="246888">
                  <a:extLst>
                    <a:ext uri="{9D8B030D-6E8A-4147-A177-3AD203B41FA5}">
                      <a16:colId xmlns:a16="http://schemas.microsoft.com/office/drawing/2014/main" val="3165254062"/>
                    </a:ext>
                  </a:extLst>
                </a:gridCol>
                <a:gridCol w="246888">
                  <a:extLst>
                    <a:ext uri="{9D8B030D-6E8A-4147-A177-3AD203B41FA5}">
                      <a16:colId xmlns:a16="http://schemas.microsoft.com/office/drawing/2014/main" val="1665157365"/>
                    </a:ext>
                  </a:extLst>
                </a:gridCol>
                <a:gridCol w="246888">
                  <a:extLst>
                    <a:ext uri="{9D8B030D-6E8A-4147-A177-3AD203B41FA5}">
                      <a16:colId xmlns:a16="http://schemas.microsoft.com/office/drawing/2014/main" val="2598983401"/>
                    </a:ext>
                  </a:extLst>
                </a:gridCol>
                <a:gridCol w="246888">
                  <a:extLst>
                    <a:ext uri="{9D8B030D-6E8A-4147-A177-3AD203B41FA5}">
                      <a16:colId xmlns:a16="http://schemas.microsoft.com/office/drawing/2014/main" val="2730801329"/>
                    </a:ext>
                  </a:extLst>
                </a:gridCol>
                <a:gridCol w="246888">
                  <a:extLst>
                    <a:ext uri="{9D8B030D-6E8A-4147-A177-3AD203B41FA5}">
                      <a16:colId xmlns:a16="http://schemas.microsoft.com/office/drawing/2014/main" val="75829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9136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20:56:26</a:t>
                      </a:r>
                      <a:r>
                        <a:rPr kumimoji="0" lang="en-US" sz="1000" b="0" i="0" u="none" strike="noStrike" kern="1200" cap="none" spc="0" normalizeH="0" baseline="0" noProof="0">
                          <a:ln>
                            <a:noFill/>
                          </a:ln>
                          <a:solidFill>
                            <a:prstClr val="black"/>
                          </a:solidFill>
                          <a:effectLst/>
                          <a:uLnTx/>
                          <a:uFillTx/>
                          <a:latin typeface="+mn-lt"/>
                          <a:ea typeface="+mn-ea"/>
                          <a:cs typeface="+mn-cs"/>
                        </a:rPr>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https://quintly-image-storage.s3.amazonaws.com/17ae3836335657ff0a83f20c7d11e5e8/7377a9e52d65790a68e0ea4112e64b4d.jpg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0291333"/>
                  </a:ext>
                </a:extLst>
              </a:tr>
            </a:tbl>
          </a:graphicData>
        </a:graphic>
      </p:graphicFrame>
      <p:sp>
        <p:nvSpPr>
          <p:cNvPr id="4" name="Text Placeholder 3">
            <a:extLst>
              <a:ext uri="{FF2B5EF4-FFF2-40B4-BE49-F238E27FC236}">
                <a16:creationId xmlns:a16="http://schemas.microsoft.com/office/drawing/2014/main" id="{DAB5BBCF-75E4-49F3-BC25-A158D9FA90E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81967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0FE2A-2847-4C7E-B670-1E1767D2E3DF}"/>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B21F60BC-5B12-4306-A049-CFEC6C3DD1E2}"/>
              </a:ext>
            </a:extLst>
          </p:cNvPr>
          <p:cNvGraphicFramePr>
            <a:graphicFrameLocks noGrp="1"/>
          </p:cNvGraphicFramePr>
          <p:nvPr>
            <p:ph type="tbl" sz="quarter" idx="13"/>
            <p:extLst>
              <p:ext uri="{D42A27DB-BD31-4B8C-83A1-F6EECF244321}">
                <p14:modId xmlns:p14="http://schemas.microsoft.com/office/powerpoint/2010/main" val="374338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68321388"/>
                    </a:ext>
                  </a:extLst>
                </a:gridCol>
                <a:gridCol w="1152144">
                  <a:extLst>
                    <a:ext uri="{9D8B030D-6E8A-4147-A177-3AD203B41FA5}">
                      <a16:colId xmlns:a16="http://schemas.microsoft.com/office/drawing/2014/main" val="927381254"/>
                    </a:ext>
                  </a:extLst>
                </a:gridCol>
                <a:gridCol w="822960">
                  <a:extLst>
                    <a:ext uri="{9D8B030D-6E8A-4147-A177-3AD203B41FA5}">
                      <a16:colId xmlns:a16="http://schemas.microsoft.com/office/drawing/2014/main" val="2831157436"/>
                    </a:ext>
                  </a:extLst>
                </a:gridCol>
                <a:gridCol w="246888">
                  <a:extLst>
                    <a:ext uri="{9D8B030D-6E8A-4147-A177-3AD203B41FA5}">
                      <a16:colId xmlns:a16="http://schemas.microsoft.com/office/drawing/2014/main" val="859369622"/>
                    </a:ext>
                  </a:extLst>
                </a:gridCol>
                <a:gridCol w="246888">
                  <a:extLst>
                    <a:ext uri="{9D8B030D-6E8A-4147-A177-3AD203B41FA5}">
                      <a16:colId xmlns:a16="http://schemas.microsoft.com/office/drawing/2014/main" val="1714986152"/>
                    </a:ext>
                  </a:extLst>
                </a:gridCol>
                <a:gridCol w="246888">
                  <a:extLst>
                    <a:ext uri="{9D8B030D-6E8A-4147-A177-3AD203B41FA5}">
                      <a16:colId xmlns:a16="http://schemas.microsoft.com/office/drawing/2014/main" val="3712156828"/>
                    </a:ext>
                  </a:extLst>
                </a:gridCol>
                <a:gridCol w="246888">
                  <a:extLst>
                    <a:ext uri="{9D8B030D-6E8A-4147-A177-3AD203B41FA5}">
                      <a16:colId xmlns:a16="http://schemas.microsoft.com/office/drawing/2014/main" val="1696528259"/>
                    </a:ext>
                  </a:extLst>
                </a:gridCol>
                <a:gridCol w="246888">
                  <a:extLst>
                    <a:ext uri="{9D8B030D-6E8A-4147-A177-3AD203B41FA5}">
                      <a16:colId xmlns:a16="http://schemas.microsoft.com/office/drawing/2014/main" val="4183259454"/>
                    </a:ext>
                  </a:extLst>
                </a:gridCol>
                <a:gridCol w="246888">
                  <a:extLst>
                    <a:ext uri="{9D8B030D-6E8A-4147-A177-3AD203B41FA5}">
                      <a16:colId xmlns:a16="http://schemas.microsoft.com/office/drawing/2014/main" val="259816067"/>
                    </a:ext>
                  </a:extLst>
                </a:gridCol>
                <a:gridCol w="246888">
                  <a:extLst>
                    <a:ext uri="{9D8B030D-6E8A-4147-A177-3AD203B41FA5}">
                      <a16:colId xmlns:a16="http://schemas.microsoft.com/office/drawing/2014/main" val="1934732171"/>
                    </a:ext>
                  </a:extLst>
                </a:gridCol>
                <a:gridCol w="246888">
                  <a:extLst>
                    <a:ext uri="{9D8B030D-6E8A-4147-A177-3AD203B41FA5}">
                      <a16:colId xmlns:a16="http://schemas.microsoft.com/office/drawing/2014/main" val="3129505913"/>
                    </a:ext>
                  </a:extLst>
                </a:gridCol>
                <a:gridCol w="246888">
                  <a:extLst>
                    <a:ext uri="{9D8B030D-6E8A-4147-A177-3AD203B41FA5}">
                      <a16:colId xmlns:a16="http://schemas.microsoft.com/office/drawing/2014/main" val="676221006"/>
                    </a:ext>
                  </a:extLst>
                </a:gridCol>
                <a:gridCol w="246888">
                  <a:extLst>
                    <a:ext uri="{9D8B030D-6E8A-4147-A177-3AD203B41FA5}">
                      <a16:colId xmlns:a16="http://schemas.microsoft.com/office/drawing/2014/main" val="3044487970"/>
                    </a:ext>
                  </a:extLst>
                </a:gridCol>
                <a:gridCol w="246888">
                  <a:extLst>
                    <a:ext uri="{9D8B030D-6E8A-4147-A177-3AD203B41FA5}">
                      <a16:colId xmlns:a16="http://schemas.microsoft.com/office/drawing/2014/main" val="3778081637"/>
                    </a:ext>
                  </a:extLst>
                </a:gridCol>
                <a:gridCol w="246888">
                  <a:extLst>
                    <a:ext uri="{9D8B030D-6E8A-4147-A177-3AD203B41FA5}">
                      <a16:colId xmlns:a16="http://schemas.microsoft.com/office/drawing/2014/main" val="864515089"/>
                    </a:ext>
                  </a:extLst>
                </a:gridCol>
                <a:gridCol w="246888">
                  <a:extLst>
                    <a:ext uri="{9D8B030D-6E8A-4147-A177-3AD203B41FA5}">
                      <a16:colId xmlns:a16="http://schemas.microsoft.com/office/drawing/2014/main" val="2546448688"/>
                    </a:ext>
                  </a:extLst>
                </a:gridCol>
                <a:gridCol w="246888">
                  <a:extLst>
                    <a:ext uri="{9D8B030D-6E8A-4147-A177-3AD203B41FA5}">
                      <a16:colId xmlns:a16="http://schemas.microsoft.com/office/drawing/2014/main" val="1336549208"/>
                    </a:ext>
                  </a:extLst>
                </a:gridCol>
                <a:gridCol w="246888">
                  <a:extLst>
                    <a:ext uri="{9D8B030D-6E8A-4147-A177-3AD203B41FA5}">
                      <a16:colId xmlns:a16="http://schemas.microsoft.com/office/drawing/2014/main" val="3559303155"/>
                    </a:ext>
                  </a:extLst>
                </a:gridCol>
                <a:gridCol w="246888">
                  <a:extLst>
                    <a:ext uri="{9D8B030D-6E8A-4147-A177-3AD203B41FA5}">
                      <a16:colId xmlns:a16="http://schemas.microsoft.com/office/drawing/2014/main" val="406406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4092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13:36:59</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a challenging one for our community. Yet when we look back on 2021 we also find much to celebrate and be grateful for. Here are some of our community giving highlights from the year. Happy holidays, everyone. #community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https://quintly-image-storage.s3.amazonaws.com/17ae3836335657ff0a83f20c7d11e5e8/4b6bf4817f5de7947c3a0470d1c9e7d3.jpg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0264583"/>
                  </a:ext>
                </a:extLst>
              </a:tr>
            </a:tbl>
          </a:graphicData>
        </a:graphic>
      </p:graphicFrame>
      <p:sp>
        <p:nvSpPr>
          <p:cNvPr id="4" name="Text Placeholder 3">
            <a:extLst>
              <a:ext uri="{FF2B5EF4-FFF2-40B4-BE49-F238E27FC236}">
                <a16:creationId xmlns:a16="http://schemas.microsoft.com/office/drawing/2014/main" id="{9098BC33-4B7E-410E-A174-D632AE96CB2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97971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6415-0497-4CB4-91AC-93D6BC8F60AF}"/>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5BD9AB47-BEF0-40D0-9F50-7B4D6E0D8BEF}"/>
              </a:ext>
            </a:extLst>
          </p:cNvPr>
          <p:cNvGraphicFramePr>
            <a:graphicFrameLocks noGrp="1"/>
          </p:cNvGraphicFramePr>
          <p:nvPr>
            <p:ph type="tbl" sz="quarter" idx="13"/>
            <p:extLst>
              <p:ext uri="{D42A27DB-BD31-4B8C-83A1-F6EECF244321}">
                <p14:modId xmlns:p14="http://schemas.microsoft.com/office/powerpoint/2010/main" val="160071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43044502"/>
                    </a:ext>
                  </a:extLst>
                </a:gridCol>
                <a:gridCol w="1152144">
                  <a:extLst>
                    <a:ext uri="{9D8B030D-6E8A-4147-A177-3AD203B41FA5}">
                      <a16:colId xmlns:a16="http://schemas.microsoft.com/office/drawing/2014/main" val="982564337"/>
                    </a:ext>
                  </a:extLst>
                </a:gridCol>
                <a:gridCol w="822960">
                  <a:extLst>
                    <a:ext uri="{9D8B030D-6E8A-4147-A177-3AD203B41FA5}">
                      <a16:colId xmlns:a16="http://schemas.microsoft.com/office/drawing/2014/main" val="3294492737"/>
                    </a:ext>
                  </a:extLst>
                </a:gridCol>
                <a:gridCol w="246888">
                  <a:extLst>
                    <a:ext uri="{9D8B030D-6E8A-4147-A177-3AD203B41FA5}">
                      <a16:colId xmlns:a16="http://schemas.microsoft.com/office/drawing/2014/main" val="3330169164"/>
                    </a:ext>
                  </a:extLst>
                </a:gridCol>
                <a:gridCol w="246888">
                  <a:extLst>
                    <a:ext uri="{9D8B030D-6E8A-4147-A177-3AD203B41FA5}">
                      <a16:colId xmlns:a16="http://schemas.microsoft.com/office/drawing/2014/main" val="3780814120"/>
                    </a:ext>
                  </a:extLst>
                </a:gridCol>
                <a:gridCol w="246888">
                  <a:extLst>
                    <a:ext uri="{9D8B030D-6E8A-4147-A177-3AD203B41FA5}">
                      <a16:colId xmlns:a16="http://schemas.microsoft.com/office/drawing/2014/main" val="3251471164"/>
                    </a:ext>
                  </a:extLst>
                </a:gridCol>
                <a:gridCol w="246888">
                  <a:extLst>
                    <a:ext uri="{9D8B030D-6E8A-4147-A177-3AD203B41FA5}">
                      <a16:colId xmlns:a16="http://schemas.microsoft.com/office/drawing/2014/main" val="1146510428"/>
                    </a:ext>
                  </a:extLst>
                </a:gridCol>
                <a:gridCol w="246888">
                  <a:extLst>
                    <a:ext uri="{9D8B030D-6E8A-4147-A177-3AD203B41FA5}">
                      <a16:colId xmlns:a16="http://schemas.microsoft.com/office/drawing/2014/main" val="1974525359"/>
                    </a:ext>
                  </a:extLst>
                </a:gridCol>
                <a:gridCol w="246888">
                  <a:extLst>
                    <a:ext uri="{9D8B030D-6E8A-4147-A177-3AD203B41FA5}">
                      <a16:colId xmlns:a16="http://schemas.microsoft.com/office/drawing/2014/main" val="1941204624"/>
                    </a:ext>
                  </a:extLst>
                </a:gridCol>
                <a:gridCol w="246888">
                  <a:extLst>
                    <a:ext uri="{9D8B030D-6E8A-4147-A177-3AD203B41FA5}">
                      <a16:colId xmlns:a16="http://schemas.microsoft.com/office/drawing/2014/main" val="2364925503"/>
                    </a:ext>
                  </a:extLst>
                </a:gridCol>
                <a:gridCol w="246888">
                  <a:extLst>
                    <a:ext uri="{9D8B030D-6E8A-4147-A177-3AD203B41FA5}">
                      <a16:colId xmlns:a16="http://schemas.microsoft.com/office/drawing/2014/main" val="2269079485"/>
                    </a:ext>
                  </a:extLst>
                </a:gridCol>
                <a:gridCol w="246888">
                  <a:extLst>
                    <a:ext uri="{9D8B030D-6E8A-4147-A177-3AD203B41FA5}">
                      <a16:colId xmlns:a16="http://schemas.microsoft.com/office/drawing/2014/main" val="3007754833"/>
                    </a:ext>
                  </a:extLst>
                </a:gridCol>
                <a:gridCol w="246888">
                  <a:extLst>
                    <a:ext uri="{9D8B030D-6E8A-4147-A177-3AD203B41FA5}">
                      <a16:colId xmlns:a16="http://schemas.microsoft.com/office/drawing/2014/main" val="3248631264"/>
                    </a:ext>
                  </a:extLst>
                </a:gridCol>
                <a:gridCol w="246888">
                  <a:extLst>
                    <a:ext uri="{9D8B030D-6E8A-4147-A177-3AD203B41FA5}">
                      <a16:colId xmlns:a16="http://schemas.microsoft.com/office/drawing/2014/main" val="2769707291"/>
                    </a:ext>
                  </a:extLst>
                </a:gridCol>
                <a:gridCol w="246888">
                  <a:extLst>
                    <a:ext uri="{9D8B030D-6E8A-4147-A177-3AD203B41FA5}">
                      <a16:colId xmlns:a16="http://schemas.microsoft.com/office/drawing/2014/main" val="3414536551"/>
                    </a:ext>
                  </a:extLst>
                </a:gridCol>
                <a:gridCol w="246888">
                  <a:extLst>
                    <a:ext uri="{9D8B030D-6E8A-4147-A177-3AD203B41FA5}">
                      <a16:colId xmlns:a16="http://schemas.microsoft.com/office/drawing/2014/main" val="301231398"/>
                    </a:ext>
                  </a:extLst>
                </a:gridCol>
                <a:gridCol w="246888">
                  <a:extLst>
                    <a:ext uri="{9D8B030D-6E8A-4147-A177-3AD203B41FA5}">
                      <a16:colId xmlns:a16="http://schemas.microsoft.com/office/drawing/2014/main" val="4068751505"/>
                    </a:ext>
                  </a:extLst>
                </a:gridCol>
                <a:gridCol w="246888">
                  <a:extLst>
                    <a:ext uri="{9D8B030D-6E8A-4147-A177-3AD203B41FA5}">
                      <a16:colId xmlns:a16="http://schemas.microsoft.com/office/drawing/2014/main" val="2817761696"/>
                    </a:ext>
                  </a:extLst>
                </a:gridCol>
                <a:gridCol w="246888">
                  <a:extLst>
                    <a:ext uri="{9D8B030D-6E8A-4147-A177-3AD203B41FA5}">
                      <a16:colId xmlns:a16="http://schemas.microsoft.com/office/drawing/2014/main" val="392775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8404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- 2021-12-16 10:03:00</a:t>
                      </a:r>
                      <a:r>
                        <a:rPr kumimoji="0" lang="en-US" sz="1000" b="0" i="0" u="none" strike="noStrike" kern="1200" cap="none" spc="0" normalizeH="0" baseline="0" noProof="0">
                          <a:ln>
                            <a:noFill/>
                          </a:ln>
                          <a:solidFill>
                            <a:prstClr val="black"/>
                          </a:solidFill>
                          <a:effectLst/>
                          <a:uLnTx/>
                          <a:uFillTx/>
                          <a:latin typeface="+mn-lt"/>
                          <a:ea typeface="+mn-ea"/>
                          <a:cs typeface="+mn-cs"/>
                        </a:rPr>
                        <a:t>
 It’s been said that great leaders are made, not born. We just wrapped up another successful week of the PHLY Leadership Academy - a six-month program that focuses on the development of #TEAMPHLY leaders at various levels. This is one of the many ways we support the continuous development of our employees. Learn more about what it's like to work at PHLY: bit.ly/PHLYCareers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https://quintly-image-storage.s3.amazonaws.com/d123f9c23f3abec6e562a564c92f236a/45cddccea9109da60cc7d4267d249c30.jpg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6542327"/>
                  </a:ext>
                </a:extLst>
              </a:tr>
            </a:tbl>
          </a:graphicData>
        </a:graphic>
      </p:graphicFrame>
      <p:sp>
        <p:nvSpPr>
          <p:cNvPr id="4" name="Text Placeholder 3">
            <a:extLst>
              <a:ext uri="{FF2B5EF4-FFF2-40B4-BE49-F238E27FC236}">
                <a16:creationId xmlns:a16="http://schemas.microsoft.com/office/drawing/2014/main" id="{5E453872-347E-4234-80BE-134144D039C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46694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4F81-062A-4428-A611-B65F35B9BA9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8CEE997-0BF4-4877-ABF7-B0630FF724F4}"/>
              </a:ext>
            </a:extLst>
          </p:cNvPr>
          <p:cNvGraphicFramePr>
            <a:graphicFrameLocks noGrp="1"/>
          </p:cNvGraphicFramePr>
          <p:nvPr>
            <p:ph type="tbl" sz="quarter" idx="13"/>
            <p:extLst>
              <p:ext uri="{D42A27DB-BD31-4B8C-83A1-F6EECF244321}">
                <p14:modId xmlns:p14="http://schemas.microsoft.com/office/powerpoint/2010/main" val="73213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41281486"/>
                    </a:ext>
                  </a:extLst>
                </a:gridCol>
                <a:gridCol w="576072">
                  <a:extLst>
                    <a:ext uri="{9D8B030D-6E8A-4147-A177-3AD203B41FA5}">
                      <a16:colId xmlns:a16="http://schemas.microsoft.com/office/drawing/2014/main" val="3714902076"/>
                    </a:ext>
                  </a:extLst>
                </a:gridCol>
                <a:gridCol w="576072">
                  <a:extLst>
                    <a:ext uri="{9D8B030D-6E8A-4147-A177-3AD203B41FA5}">
                      <a16:colId xmlns:a16="http://schemas.microsoft.com/office/drawing/2014/main" val="2404025867"/>
                    </a:ext>
                  </a:extLst>
                </a:gridCol>
                <a:gridCol w="576072">
                  <a:extLst>
                    <a:ext uri="{9D8B030D-6E8A-4147-A177-3AD203B41FA5}">
                      <a16:colId xmlns:a16="http://schemas.microsoft.com/office/drawing/2014/main" val="235027796"/>
                    </a:ext>
                  </a:extLst>
                </a:gridCol>
                <a:gridCol w="576072">
                  <a:extLst>
                    <a:ext uri="{9D8B030D-6E8A-4147-A177-3AD203B41FA5}">
                      <a16:colId xmlns:a16="http://schemas.microsoft.com/office/drawing/2014/main" val="196646709"/>
                    </a:ext>
                  </a:extLst>
                </a:gridCol>
                <a:gridCol w="576072">
                  <a:extLst>
                    <a:ext uri="{9D8B030D-6E8A-4147-A177-3AD203B41FA5}">
                      <a16:colId xmlns:a16="http://schemas.microsoft.com/office/drawing/2014/main" val="1288623540"/>
                    </a:ext>
                  </a:extLst>
                </a:gridCol>
                <a:gridCol w="576072">
                  <a:extLst>
                    <a:ext uri="{9D8B030D-6E8A-4147-A177-3AD203B41FA5}">
                      <a16:colId xmlns:a16="http://schemas.microsoft.com/office/drawing/2014/main" val="3914053022"/>
                    </a:ext>
                  </a:extLst>
                </a:gridCol>
                <a:gridCol w="576072">
                  <a:extLst>
                    <a:ext uri="{9D8B030D-6E8A-4147-A177-3AD203B41FA5}">
                      <a16:colId xmlns:a16="http://schemas.microsoft.com/office/drawing/2014/main" val="408390816"/>
                    </a:ext>
                  </a:extLst>
                </a:gridCol>
                <a:gridCol w="576072">
                  <a:extLst>
                    <a:ext uri="{9D8B030D-6E8A-4147-A177-3AD203B41FA5}">
                      <a16:colId xmlns:a16="http://schemas.microsoft.com/office/drawing/2014/main" val="1917026805"/>
                    </a:ext>
                  </a:extLst>
                </a:gridCol>
                <a:gridCol w="576072">
                  <a:extLst>
                    <a:ext uri="{9D8B030D-6E8A-4147-A177-3AD203B41FA5}">
                      <a16:colId xmlns:a16="http://schemas.microsoft.com/office/drawing/2014/main" val="1824515755"/>
                    </a:ext>
                  </a:extLst>
                </a:gridCol>
                <a:gridCol w="576072">
                  <a:extLst>
                    <a:ext uri="{9D8B030D-6E8A-4147-A177-3AD203B41FA5}">
                      <a16:colId xmlns:a16="http://schemas.microsoft.com/office/drawing/2014/main" val="721041304"/>
                    </a:ext>
                  </a:extLst>
                </a:gridCol>
                <a:gridCol w="576072">
                  <a:extLst>
                    <a:ext uri="{9D8B030D-6E8A-4147-A177-3AD203B41FA5}">
                      <a16:colId xmlns:a16="http://schemas.microsoft.com/office/drawing/2014/main" val="3824554517"/>
                    </a:ext>
                  </a:extLst>
                </a:gridCol>
                <a:gridCol w="576072">
                  <a:extLst>
                    <a:ext uri="{9D8B030D-6E8A-4147-A177-3AD203B41FA5}">
                      <a16:colId xmlns:a16="http://schemas.microsoft.com/office/drawing/2014/main" val="146007026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4145390"/>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a:t>
                      </a:r>
                    </a:p>
                  </a:txBody>
                  <a:tcPr/>
                </a:tc>
                <a:tc>
                  <a:txBody>
                    <a:bodyPr/>
                    <a:lstStyle/>
                    <a:p>
                      <a:r>
                        <a:rPr lang="en-US" sz="1000"/>
                        <a:t>0.0886 %</a:t>
                      </a:r>
                    </a:p>
                  </a:txBody>
                  <a:tcPr/>
                </a:tc>
                <a:tc>
                  <a:txBody>
                    <a:bodyPr/>
                    <a:lstStyle/>
                    <a:p>
                      <a:r>
                        <a:rPr lang="en-US" sz="1000"/>
                        <a:t>0.0 %</a:t>
                      </a:r>
                    </a:p>
                  </a:txBody>
                  <a:tcPr/>
                </a:tc>
                <a:extLst>
                  <a:ext uri="{0D108BD9-81ED-4DB2-BD59-A6C34878D82A}">
                    <a16:rowId xmlns:a16="http://schemas.microsoft.com/office/drawing/2014/main" val="1524271413"/>
                  </a:ext>
                </a:extLst>
              </a:tr>
            </a:tbl>
          </a:graphicData>
        </a:graphic>
      </p:graphicFrame>
      <p:sp>
        <p:nvSpPr>
          <p:cNvPr id="4" name="Text Placeholder 3">
            <a:extLst>
              <a:ext uri="{FF2B5EF4-FFF2-40B4-BE49-F238E27FC236}">
                <a16:creationId xmlns:a16="http://schemas.microsoft.com/office/drawing/2014/main" id="{E30E36DF-520C-473D-90D0-7F13983B045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77205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478B7-1EC9-4C6A-9EF5-2BAA9075687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1365E8E-3795-4508-82BC-D91408DD97CC}"/>
              </a:ext>
            </a:extLst>
          </p:cNvPr>
          <p:cNvGraphicFramePr>
            <a:graphicFrameLocks noGrp="1"/>
          </p:cNvGraphicFramePr>
          <p:nvPr>
            <p:ph type="chart" sz="quarter" idx="13"/>
            <p:extLst>
              <p:ext uri="{D42A27DB-BD31-4B8C-83A1-F6EECF244321}">
                <p14:modId xmlns:p14="http://schemas.microsoft.com/office/powerpoint/2010/main" val="4123442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CB8F2-256D-40EA-90CF-853F70523DE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8E3C48-063B-4578-8FC0-3834464333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219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2324C-9B5F-4595-99E4-62151A12BAC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8BA38EA-1738-43B5-8A29-AF854691B9E5}"/>
              </a:ext>
            </a:extLst>
          </p:cNvPr>
          <p:cNvGraphicFramePr>
            <a:graphicFrameLocks noGrp="1"/>
          </p:cNvGraphicFramePr>
          <p:nvPr>
            <p:ph type="chart" sz="quarter" idx="13"/>
            <p:extLst>
              <p:ext uri="{D42A27DB-BD31-4B8C-83A1-F6EECF244321}">
                <p14:modId xmlns:p14="http://schemas.microsoft.com/office/powerpoint/2010/main" val="3430960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983587-910F-4E0E-95E3-E79FD477394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673595F-84C5-4DE2-BEEC-6651BD2282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6758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0511E-FC55-4CED-9985-F8F12DDEE14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E26842C-62AD-4C45-88F5-3832EC93A1CD}"/>
              </a:ext>
            </a:extLst>
          </p:cNvPr>
          <p:cNvGraphicFramePr>
            <a:graphicFrameLocks noGrp="1"/>
          </p:cNvGraphicFramePr>
          <p:nvPr>
            <p:ph type="chart" sz="quarter" idx="13"/>
            <p:extLst>
              <p:ext uri="{D42A27DB-BD31-4B8C-83A1-F6EECF244321}">
                <p14:modId xmlns:p14="http://schemas.microsoft.com/office/powerpoint/2010/main" val="2037120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93C6B-4449-40CD-AE61-9058A933E88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3D16D66-C5C4-467B-AEAA-FF2A299028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786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62A83-AD20-483C-A8F7-366DF7ACC84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E8AC18F7-083B-49A7-827A-C0982C64C84F}"/>
              </a:ext>
            </a:extLst>
          </p:cNvPr>
          <p:cNvGraphicFramePr>
            <a:graphicFrameLocks noGrp="1"/>
          </p:cNvGraphicFramePr>
          <p:nvPr>
            <p:ph type="tbl" sz="quarter" idx="13"/>
            <p:extLst>
              <p:ext uri="{D42A27DB-BD31-4B8C-83A1-F6EECF244321}">
                <p14:modId xmlns:p14="http://schemas.microsoft.com/office/powerpoint/2010/main" val="321440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2656709"/>
                    </a:ext>
                  </a:extLst>
                </a:gridCol>
                <a:gridCol w="493776">
                  <a:extLst>
                    <a:ext uri="{9D8B030D-6E8A-4147-A177-3AD203B41FA5}">
                      <a16:colId xmlns:a16="http://schemas.microsoft.com/office/drawing/2014/main" val="43460537"/>
                    </a:ext>
                  </a:extLst>
                </a:gridCol>
                <a:gridCol w="1069848">
                  <a:extLst>
                    <a:ext uri="{9D8B030D-6E8A-4147-A177-3AD203B41FA5}">
                      <a16:colId xmlns:a16="http://schemas.microsoft.com/office/drawing/2014/main" val="2592376483"/>
                    </a:ext>
                  </a:extLst>
                </a:gridCol>
                <a:gridCol w="1069848">
                  <a:extLst>
                    <a:ext uri="{9D8B030D-6E8A-4147-A177-3AD203B41FA5}">
                      <a16:colId xmlns:a16="http://schemas.microsoft.com/office/drawing/2014/main" val="3898023346"/>
                    </a:ext>
                  </a:extLst>
                </a:gridCol>
                <a:gridCol w="1069848">
                  <a:extLst>
                    <a:ext uri="{9D8B030D-6E8A-4147-A177-3AD203B41FA5}">
                      <a16:colId xmlns:a16="http://schemas.microsoft.com/office/drawing/2014/main" val="518404907"/>
                    </a:ext>
                  </a:extLst>
                </a:gridCol>
                <a:gridCol w="1069848">
                  <a:extLst>
                    <a:ext uri="{9D8B030D-6E8A-4147-A177-3AD203B41FA5}">
                      <a16:colId xmlns:a16="http://schemas.microsoft.com/office/drawing/2014/main" val="2409897326"/>
                    </a:ext>
                  </a:extLst>
                </a:gridCol>
                <a:gridCol w="1069848">
                  <a:extLst>
                    <a:ext uri="{9D8B030D-6E8A-4147-A177-3AD203B41FA5}">
                      <a16:colId xmlns:a16="http://schemas.microsoft.com/office/drawing/2014/main" val="113938526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09268337"/>
                  </a:ext>
                </a:extLst>
              </a:tr>
              <a:tr h="370840">
                <a:tc>
                  <a:txBody>
                    <a:bodyPr/>
                    <a:lstStyle/>
                    <a:p>
                      <a:r>
                        <a:rPr lang="en-US" sz="1000" b="1"/>
                        <a:t>@FirstInsHI - 2021-12-22 13:01:22</a:t>
                      </a:r>
                      <a:r>
                        <a:rPr lang="en-US" sz="1000"/>
                        <a:t>
 Thanks to our associates for giving generously to our Santa's Workshop donation drive for the families and children served by @KapiolaniMedCtr Together, we filled two cars!  #giving #mahalo #community #teamficoh https://t.co/axzvwyYZy5</a:t>
                      </a:r>
                    </a:p>
                  </a:txBody>
                  <a:tcPr/>
                </a:tc>
                <a:tc>
                  <a:txBody>
                    <a:bodyPr/>
                    <a:lstStyle/>
                    <a:p>
                      <a:r>
                        <a:rPr lang="en-US" sz="1000"/>
                        <a:t>12/22/2021 19:40:11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3383362798"/>
                  </a:ext>
                </a:extLst>
              </a:tr>
              <a:tr h="370840">
                <a:tc>
                  <a:txBody>
                    <a:bodyPr/>
                    <a:lstStyle/>
                    <a:p>
                      <a:r>
                        <a:rPr lang="en-US" sz="1000" b="1"/>
                        <a:t>@FirstInsHI - 2021-12-14 21:05:31</a:t>
                      </a:r>
                      <a:r>
                        <a:rPr lang="en-US" sz="1000"/>
                        <a:t>
 We kept our longstanding Brunch with Santa tradition alive by going virtual for the second year in a row. #Mahalo to our hardworking elves for spreading joy this #holidayseason. In total, they reached the keiki of more than 30 of our associates' families. #happyholidays https://t.co/PLHePFFJxI</a:t>
                      </a:r>
                    </a:p>
                  </a:txBody>
                  <a:tcPr/>
                </a:tc>
                <a:tc>
                  <a:txBody>
                    <a:bodyPr/>
                    <a:lstStyle/>
                    <a:p>
                      <a:r>
                        <a:rPr lang="en-US" sz="1000"/>
                        <a:t>12/22/2021 19:40:11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1879441949"/>
                  </a:ext>
                </a:extLst>
              </a:tr>
              <a:tr h="370840">
                <a:tc>
                  <a:txBody>
                    <a:bodyPr/>
                    <a:lstStyle/>
                    <a:p>
                      <a:r>
                        <a:rPr lang="en-US" sz="1000" b="1"/>
                        <a:t>@FirstInsHI - 2021-12-01 20:01:35</a:t>
                      </a:r>
                      <a:r>
                        <a:rPr lang="en-US" sz="1000"/>
                        <a:t>
 A big mahalo to our partners at Business Insurance Services for hosting an ice cream social for our associates today! The sorbets from YOAS and tarts from UBAE were such a nice treat. Thank you BIS - we appreciate you and your longstanding support and partnership! https://t.co/8Nm52JAaas</a:t>
                      </a:r>
                    </a:p>
                  </a:txBody>
                  <a:tcPr/>
                </a:tc>
                <a:tc>
                  <a:txBody>
                    <a:bodyPr/>
                    <a:lstStyle/>
                    <a:p>
                      <a:r>
                        <a:rPr lang="en-US" sz="1000"/>
                        <a:t>12/02/2021 07:40:42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0.1661 %</a:t>
                      </a:r>
                    </a:p>
                  </a:txBody>
                  <a:tcPr/>
                </a:tc>
                <a:extLst>
                  <a:ext uri="{0D108BD9-81ED-4DB2-BD59-A6C34878D82A}">
                    <a16:rowId xmlns:a16="http://schemas.microsoft.com/office/drawing/2014/main" val="3404714587"/>
                  </a:ext>
                </a:extLst>
              </a:tr>
            </a:tbl>
          </a:graphicData>
        </a:graphic>
      </p:graphicFrame>
      <p:sp>
        <p:nvSpPr>
          <p:cNvPr id="4" name="Text Placeholder 3">
            <a:extLst>
              <a:ext uri="{FF2B5EF4-FFF2-40B4-BE49-F238E27FC236}">
                <a16:creationId xmlns:a16="http://schemas.microsoft.com/office/drawing/2014/main" id="{16DAB10F-10D7-44DF-8012-80DA733BCF2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30072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66BD9-BE6E-492E-96CB-95A1D8B97EE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6506EF5-5208-4CDB-B70E-4856F151A35F}"/>
              </a:ext>
            </a:extLst>
          </p:cNvPr>
          <p:cNvGraphicFramePr>
            <a:graphicFrameLocks noGrp="1"/>
          </p:cNvGraphicFramePr>
          <p:nvPr>
            <p:ph type="tbl" sz="quarter" idx="13"/>
            <p:extLst>
              <p:ext uri="{D42A27DB-BD31-4B8C-83A1-F6EECF244321}">
                <p14:modId xmlns:p14="http://schemas.microsoft.com/office/powerpoint/2010/main" val="3092302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89708996"/>
                    </a:ext>
                  </a:extLst>
                </a:gridCol>
                <a:gridCol w="576072">
                  <a:extLst>
                    <a:ext uri="{9D8B030D-6E8A-4147-A177-3AD203B41FA5}">
                      <a16:colId xmlns:a16="http://schemas.microsoft.com/office/drawing/2014/main" val="2261655870"/>
                    </a:ext>
                  </a:extLst>
                </a:gridCol>
                <a:gridCol w="576072">
                  <a:extLst>
                    <a:ext uri="{9D8B030D-6E8A-4147-A177-3AD203B41FA5}">
                      <a16:colId xmlns:a16="http://schemas.microsoft.com/office/drawing/2014/main" val="1470735726"/>
                    </a:ext>
                  </a:extLst>
                </a:gridCol>
                <a:gridCol w="576072">
                  <a:extLst>
                    <a:ext uri="{9D8B030D-6E8A-4147-A177-3AD203B41FA5}">
                      <a16:colId xmlns:a16="http://schemas.microsoft.com/office/drawing/2014/main" val="4012551876"/>
                    </a:ext>
                  </a:extLst>
                </a:gridCol>
                <a:gridCol w="576072">
                  <a:extLst>
                    <a:ext uri="{9D8B030D-6E8A-4147-A177-3AD203B41FA5}">
                      <a16:colId xmlns:a16="http://schemas.microsoft.com/office/drawing/2014/main" val="2453683507"/>
                    </a:ext>
                  </a:extLst>
                </a:gridCol>
                <a:gridCol w="576072">
                  <a:extLst>
                    <a:ext uri="{9D8B030D-6E8A-4147-A177-3AD203B41FA5}">
                      <a16:colId xmlns:a16="http://schemas.microsoft.com/office/drawing/2014/main" val="2690401887"/>
                    </a:ext>
                  </a:extLst>
                </a:gridCol>
                <a:gridCol w="576072">
                  <a:extLst>
                    <a:ext uri="{9D8B030D-6E8A-4147-A177-3AD203B41FA5}">
                      <a16:colId xmlns:a16="http://schemas.microsoft.com/office/drawing/2014/main" val="420584297"/>
                    </a:ext>
                  </a:extLst>
                </a:gridCol>
                <a:gridCol w="576072">
                  <a:extLst>
                    <a:ext uri="{9D8B030D-6E8A-4147-A177-3AD203B41FA5}">
                      <a16:colId xmlns:a16="http://schemas.microsoft.com/office/drawing/2014/main" val="3954428216"/>
                    </a:ext>
                  </a:extLst>
                </a:gridCol>
                <a:gridCol w="576072">
                  <a:extLst>
                    <a:ext uri="{9D8B030D-6E8A-4147-A177-3AD203B41FA5}">
                      <a16:colId xmlns:a16="http://schemas.microsoft.com/office/drawing/2014/main" val="116604540"/>
                    </a:ext>
                  </a:extLst>
                </a:gridCol>
                <a:gridCol w="576072">
                  <a:extLst>
                    <a:ext uri="{9D8B030D-6E8A-4147-A177-3AD203B41FA5}">
                      <a16:colId xmlns:a16="http://schemas.microsoft.com/office/drawing/2014/main" val="666517372"/>
                    </a:ext>
                  </a:extLst>
                </a:gridCol>
                <a:gridCol w="576072">
                  <a:extLst>
                    <a:ext uri="{9D8B030D-6E8A-4147-A177-3AD203B41FA5}">
                      <a16:colId xmlns:a16="http://schemas.microsoft.com/office/drawing/2014/main" val="3929552837"/>
                    </a:ext>
                  </a:extLst>
                </a:gridCol>
                <a:gridCol w="576072">
                  <a:extLst>
                    <a:ext uri="{9D8B030D-6E8A-4147-A177-3AD203B41FA5}">
                      <a16:colId xmlns:a16="http://schemas.microsoft.com/office/drawing/2014/main" val="3742303080"/>
                    </a:ext>
                  </a:extLst>
                </a:gridCol>
                <a:gridCol w="576072">
                  <a:extLst>
                    <a:ext uri="{9D8B030D-6E8A-4147-A177-3AD203B41FA5}">
                      <a16:colId xmlns:a16="http://schemas.microsoft.com/office/drawing/2014/main" val="4184945164"/>
                    </a:ext>
                  </a:extLst>
                </a:gridCol>
                <a:gridCol w="576072">
                  <a:extLst>
                    <a:ext uri="{9D8B030D-6E8A-4147-A177-3AD203B41FA5}">
                      <a16:colId xmlns:a16="http://schemas.microsoft.com/office/drawing/2014/main" val="68180646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360379398"/>
                  </a:ext>
                </a:extLst>
              </a:tr>
              <a:tr h="370840">
                <a:tc>
                  <a:txBody>
                    <a:bodyPr/>
                    <a:lstStyle/>
                    <a:p>
                      <a:r>
                        <a:rPr lang="en-US" sz="1000"/>
                        <a:t>3457</a:t>
                      </a:r>
                    </a:p>
                  </a:txBody>
                  <a:tcPr/>
                </a:tc>
                <a:tc>
                  <a:txBody>
                    <a:bodyPr/>
                    <a:lstStyle/>
                    <a:p>
                      <a:r>
                        <a:rPr lang="en-US" sz="1000"/>
                        <a:t>22</a:t>
                      </a:r>
                    </a:p>
                  </a:txBody>
                  <a:tcPr/>
                </a:tc>
                <a:tc>
                  <a:txBody>
                    <a:bodyPr/>
                    <a:lstStyle/>
                    <a:p>
                      <a:r>
                        <a:rPr lang="en-US" sz="1000"/>
                        <a:t>13</a:t>
                      </a:r>
                    </a:p>
                  </a:txBody>
                  <a:tcPr/>
                </a:tc>
                <a:tc>
                  <a:txBody>
                    <a:bodyPr/>
                    <a:lstStyle/>
                    <a:p>
                      <a:r>
                        <a:rPr lang="en-US" sz="1000"/>
                        <a:t>539</a:t>
                      </a:r>
                    </a:p>
                  </a:txBody>
                  <a:tcPr/>
                </a:tc>
                <a:tc>
                  <a:txBody>
                    <a:bodyPr/>
                    <a:lstStyle/>
                    <a:p>
                      <a:r>
                        <a:rPr lang="en-US" sz="1000"/>
                        <a:t>41.461538461538</a:t>
                      </a:r>
                    </a:p>
                  </a:txBody>
                  <a:tcPr/>
                </a:tc>
                <a:tc>
                  <a:txBody>
                    <a:bodyPr/>
                    <a:lstStyle/>
                    <a:p>
                      <a:r>
                        <a:rPr lang="en-US" sz="1000"/>
                        <a:t>23</a:t>
                      </a:r>
                    </a:p>
                  </a:txBody>
                  <a:tcPr/>
                </a:tc>
                <a:tc>
                  <a:txBody>
                    <a:bodyPr/>
                    <a:lstStyle/>
                    <a:p>
                      <a:r>
                        <a:rPr lang="en-US" sz="1000"/>
                        <a:t>2</a:t>
                      </a:r>
                    </a:p>
                  </a:txBody>
                  <a:tcPr/>
                </a:tc>
                <a:tc>
                  <a:txBody>
                    <a:bodyPr/>
                    <a:lstStyle/>
                    <a:p>
                      <a:r>
                        <a:rPr lang="en-US" sz="1000"/>
                        <a:t>0.15384615384615</a:t>
                      </a:r>
                    </a:p>
                  </a:txBody>
                  <a:tcPr/>
                </a:tc>
                <a:tc>
                  <a:txBody>
                    <a:bodyPr/>
                    <a:lstStyle/>
                    <a:p>
                      <a:r>
                        <a:rPr lang="en-US" sz="1000"/>
                        <a:t>2117</a:t>
                      </a:r>
                    </a:p>
                  </a:txBody>
                  <a:tcPr/>
                </a:tc>
                <a:tc>
                  <a:txBody>
                    <a:bodyPr/>
                    <a:lstStyle/>
                    <a:p>
                      <a:r>
                        <a:rPr lang="en-US" sz="1000"/>
                        <a:t>162.84615384615</a:t>
                      </a:r>
                    </a:p>
                  </a:txBody>
                  <a:tcPr/>
                </a:tc>
                <a:tc>
                  <a:txBody>
                    <a:bodyPr/>
                    <a:lstStyle/>
                    <a:p>
                      <a:r>
                        <a:rPr lang="en-US" sz="1000"/>
                        <a:t>23083</a:t>
                      </a:r>
                    </a:p>
                  </a:txBody>
                  <a:tcPr/>
                </a:tc>
                <a:tc>
                  <a:txBody>
                    <a:bodyPr/>
                    <a:lstStyle/>
                    <a:p>
                      <a:r>
                        <a:rPr lang="en-US" sz="1000"/>
                        <a:t>1775.6153846154</a:t>
                      </a:r>
                    </a:p>
                  </a:txBody>
                  <a:tcPr/>
                </a:tc>
                <a:tc>
                  <a:txBody>
                    <a:bodyPr/>
                    <a:lstStyle/>
                    <a:p>
                      <a:r>
                        <a:rPr lang="en-US" sz="1000"/>
                        <a:t>11.486401831275 %</a:t>
                      </a:r>
                    </a:p>
                  </a:txBody>
                  <a:tcPr/>
                </a:tc>
                <a:tc>
                  <a:txBody>
                    <a:bodyPr/>
                    <a:lstStyle/>
                    <a:p>
                      <a:r>
                        <a:rPr lang="en-US" sz="1000"/>
                        <a:t>179</a:t>
                      </a:r>
                    </a:p>
                  </a:txBody>
                  <a:tcPr/>
                </a:tc>
                <a:extLst>
                  <a:ext uri="{0D108BD9-81ED-4DB2-BD59-A6C34878D82A}">
                    <a16:rowId xmlns:a16="http://schemas.microsoft.com/office/drawing/2014/main" val="73100393"/>
                  </a:ext>
                </a:extLst>
              </a:tr>
            </a:tbl>
          </a:graphicData>
        </a:graphic>
      </p:graphicFrame>
      <p:sp>
        <p:nvSpPr>
          <p:cNvPr id="4" name="Text Placeholder 3">
            <a:extLst>
              <a:ext uri="{FF2B5EF4-FFF2-40B4-BE49-F238E27FC236}">
                <a16:creationId xmlns:a16="http://schemas.microsoft.com/office/drawing/2014/main" id="{5B297C32-65DB-4401-9093-DA961F14FC5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96302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A7F3-BDA9-4D9E-A502-1C86964022D3}"/>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B9FA300-BEF1-4083-A096-4A9332D73F86}"/>
              </a:ext>
            </a:extLst>
          </p:cNvPr>
          <p:cNvGraphicFramePr>
            <a:graphicFrameLocks noGrp="1"/>
          </p:cNvGraphicFramePr>
          <p:nvPr>
            <p:ph type="chart" sz="quarter" idx="13"/>
            <p:extLst>
              <p:ext uri="{D42A27DB-BD31-4B8C-83A1-F6EECF244321}">
                <p14:modId xmlns:p14="http://schemas.microsoft.com/office/powerpoint/2010/main" val="2276075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D35BE-E69C-4211-87F1-CB87C40E336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E2B8F9-2A0F-41B7-A960-D6077BADDB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71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36C4-D679-4EC1-8C7A-63DED415305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C2299F8-F152-4439-8AD8-7145412F605D}"/>
              </a:ext>
            </a:extLst>
          </p:cNvPr>
          <p:cNvGraphicFramePr>
            <a:graphicFrameLocks noGrp="1"/>
          </p:cNvGraphicFramePr>
          <p:nvPr>
            <p:ph type="chart" sz="quarter" idx="13"/>
            <p:extLst>
              <p:ext uri="{D42A27DB-BD31-4B8C-83A1-F6EECF244321}">
                <p14:modId xmlns:p14="http://schemas.microsoft.com/office/powerpoint/2010/main" val="3950124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22617-8B85-4A8A-91F7-3FD556781BB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9A4474-F311-4F15-A9B2-8E79250E9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797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D1C56-8CB5-4CDC-87F1-6E988E5093B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E7BAAA0-6C8D-44DF-886A-8C3DE3E0815F}"/>
              </a:ext>
            </a:extLst>
          </p:cNvPr>
          <p:cNvGraphicFramePr>
            <a:graphicFrameLocks noGrp="1"/>
          </p:cNvGraphicFramePr>
          <p:nvPr>
            <p:ph type="chart" sz="quarter" idx="13"/>
            <p:extLst>
              <p:ext uri="{D42A27DB-BD31-4B8C-83A1-F6EECF244321}">
                <p14:modId xmlns:p14="http://schemas.microsoft.com/office/powerpoint/2010/main" val="346786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763196-56EC-49D1-92AA-115538C700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666B58-3B4E-4576-83B3-E8DE4D5D9C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5325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F2C74-4380-4643-819B-10E1370CF3C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E290CA03-DF01-46A7-84F1-078ABA82BF38}"/>
              </a:ext>
            </a:extLst>
          </p:cNvPr>
          <p:cNvGraphicFramePr>
            <a:graphicFrameLocks noGrp="1"/>
          </p:cNvGraphicFramePr>
          <p:nvPr>
            <p:ph type="chart" sz="quarter" idx="13"/>
            <p:extLst>
              <p:ext uri="{D42A27DB-BD31-4B8C-83A1-F6EECF244321}">
                <p14:modId xmlns:p14="http://schemas.microsoft.com/office/powerpoint/2010/main" val="250685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BAE4C-CC0D-4B29-A1D9-83741D0C98E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91C6200-8EFC-4EB0-A76A-25AC614E0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48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73D1-FB0D-4EDE-9CAA-91966C5B4141}"/>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E23A04FA-E635-4327-9B87-E67AF3334197}"/>
              </a:ext>
            </a:extLst>
          </p:cNvPr>
          <p:cNvGraphicFramePr>
            <a:graphicFrameLocks noGrp="1"/>
          </p:cNvGraphicFramePr>
          <p:nvPr>
            <p:ph type="tbl" sz="quarter" idx="13"/>
            <p:extLst>
              <p:ext uri="{D42A27DB-BD31-4B8C-83A1-F6EECF244321}">
                <p14:modId xmlns:p14="http://schemas.microsoft.com/office/powerpoint/2010/main" val="123191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24265062"/>
                    </a:ext>
                  </a:extLst>
                </a:gridCol>
                <a:gridCol w="740664">
                  <a:extLst>
                    <a:ext uri="{9D8B030D-6E8A-4147-A177-3AD203B41FA5}">
                      <a16:colId xmlns:a16="http://schemas.microsoft.com/office/drawing/2014/main" val="3804070267"/>
                    </a:ext>
                  </a:extLst>
                </a:gridCol>
                <a:gridCol w="740664">
                  <a:extLst>
                    <a:ext uri="{9D8B030D-6E8A-4147-A177-3AD203B41FA5}">
                      <a16:colId xmlns:a16="http://schemas.microsoft.com/office/drawing/2014/main" val="2022106621"/>
                    </a:ext>
                  </a:extLst>
                </a:gridCol>
                <a:gridCol w="740664">
                  <a:extLst>
                    <a:ext uri="{9D8B030D-6E8A-4147-A177-3AD203B41FA5}">
                      <a16:colId xmlns:a16="http://schemas.microsoft.com/office/drawing/2014/main" val="3330918892"/>
                    </a:ext>
                  </a:extLst>
                </a:gridCol>
                <a:gridCol w="740664">
                  <a:extLst>
                    <a:ext uri="{9D8B030D-6E8A-4147-A177-3AD203B41FA5}">
                      <a16:colId xmlns:a16="http://schemas.microsoft.com/office/drawing/2014/main" val="1010890456"/>
                    </a:ext>
                  </a:extLst>
                </a:gridCol>
                <a:gridCol w="740664">
                  <a:extLst>
                    <a:ext uri="{9D8B030D-6E8A-4147-A177-3AD203B41FA5}">
                      <a16:colId xmlns:a16="http://schemas.microsoft.com/office/drawing/2014/main" val="2828493172"/>
                    </a:ext>
                  </a:extLst>
                </a:gridCol>
                <a:gridCol w="740664">
                  <a:extLst>
                    <a:ext uri="{9D8B030D-6E8A-4147-A177-3AD203B41FA5}">
                      <a16:colId xmlns:a16="http://schemas.microsoft.com/office/drawing/2014/main" val="860435146"/>
                    </a:ext>
                  </a:extLst>
                </a:gridCol>
                <a:gridCol w="740664">
                  <a:extLst>
                    <a:ext uri="{9D8B030D-6E8A-4147-A177-3AD203B41FA5}">
                      <a16:colId xmlns:a16="http://schemas.microsoft.com/office/drawing/2014/main" val="3467043731"/>
                    </a:ext>
                  </a:extLst>
                </a:gridCol>
                <a:gridCol w="740664">
                  <a:extLst>
                    <a:ext uri="{9D8B030D-6E8A-4147-A177-3AD203B41FA5}">
                      <a16:colId xmlns:a16="http://schemas.microsoft.com/office/drawing/2014/main" val="105854600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994488653"/>
                  </a:ext>
                </a:extLst>
              </a:tr>
              <a:tr h="370840">
                <a:tc>
                  <a:txBody>
                    <a:bodyPr/>
                    <a:lstStyle/>
                    <a:p>
                      <a:r>
                        <a:rPr lang="en-US" sz="1000" b="1"/>
                        <a:t>First Insurance Company of Hawaii - 2021-12-21 15:01:05</a:t>
                      </a:r>
                      <a:r>
                        <a:rPr lang="en-US" sz="1000"/>
                        <a:t>
 We'd like to congratulate all of this year's Honolulu Marathon finishers, including our president and CEO Mark Yoda. Great job Mark!</a:t>
                      </a:r>
                    </a:p>
                  </a:txBody>
                  <a:tcPr/>
                </a:tc>
                <a:tc>
                  <a:txBody>
                    <a:bodyPr/>
                    <a:lstStyle/>
                    <a:p>
                      <a:r>
                        <a:rPr lang="en-US" sz="1000"/>
                        <a:t>Image</a:t>
                      </a:r>
                    </a:p>
                  </a:txBody>
                  <a:tcPr/>
                </a:tc>
                <a:tc>
                  <a:txBody>
                    <a:bodyPr/>
                    <a:lstStyle/>
                    <a:p>
                      <a:r>
                        <a:rPr lang="en-US" sz="1000"/>
                        <a:t>155</a:t>
                      </a:r>
                    </a:p>
                  </a:txBody>
                  <a:tcPr/>
                </a:tc>
                <a:tc>
                  <a:txBody>
                    <a:bodyPr/>
                    <a:lstStyle/>
                    <a:p>
                      <a:r>
                        <a:rPr lang="en-US" sz="1000"/>
                        <a:t>13</a:t>
                      </a:r>
                    </a:p>
                  </a:txBody>
                  <a:tcPr/>
                </a:tc>
                <a:tc>
                  <a:txBody>
                    <a:bodyPr/>
                    <a:lstStyle/>
                    <a:p>
                      <a:r>
                        <a:rPr lang="en-US" sz="1000"/>
                        <a:t>1</a:t>
                      </a:r>
                    </a:p>
                  </a:txBody>
                  <a:tcPr/>
                </a:tc>
                <a:tc>
                  <a:txBody>
                    <a:bodyPr/>
                    <a:lstStyle/>
                    <a:p>
                      <a:r>
                        <a:rPr lang="en-US" sz="1000"/>
                        <a:t>281</a:t>
                      </a:r>
                    </a:p>
                  </a:txBody>
                  <a:tcPr/>
                </a:tc>
                <a:tc>
                  <a:txBody>
                    <a:bodyPr/>
                    <a:lstStyle/>
                    <a:p>
                      <a:r>
                        <a:rPr lang="en-US" sz="1000"/>
                        <a:t>7.3806790224701</a:t>
                      </a:r>
                    </a:p>
                  </a:txBody>
                  <a:tcPr/>
                </a:tc>
                <a:tc>
                  <a:txBody>
                    <a:bodyPr/>
                    <a:lstStyle/>
                    <a:p>
                      <a:r>
                        <a:rPr lang="en-US" sz="1000"/>
                        <a:t>6097</a:t>
                      </a:r>
                    </a:p>
                  </a:txBody>
                  <a:tcPr/>
                </a:tc>
                <a:tc>
                  <a:txBody>
                    <a:bodyPr/>
                    <a:lstStyle/>
                    <a:p>
                      <a:r>
                        <a:rPr lang="en-US" sz="1000"/>
                        <a:t>n/a</a:t>
                      </a:r>
                    </a:p>
                  </a:txBody>
                  <a:tcPr/>
                </a:tc>
                <a:extLst>
                  <a:ext uri="{0D108BD9-81ED-4DB2-BD59-A6C34878D82A}">
                    <a16:rowId xmlns:a16="http://schemas.microsoft.com/office/drawing/2014/main" val="1565579918"/>
                  </a:ext>
                </a:extLst>
              </a:tr>
              <a:tr h="370840">
                <a:tc>
                  <a:txBody>
                    <a:bodyPr/>
                    <a:lstStyle/>
                    <a:p>
                      <a:r>
                        <a:rPr lang="en-US" sz="1000" b="1"/>
                        <a:t>First Insurance Company of Hawaii - 2021-12-13 21:24:17</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 #happyholidays2021</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6.452802359882</a:t>
                      </a:r>
                    </a:p>
                  </a:txBody>
                  <a:tcPr/>
                </a:tc>
                <a:tc>
                  <a:txBody>
                    <a:bodyPr/>
                    <a:lstStyle/>
                    <a:p>
                      <a:r>
                        <a:rPr lang="en-US" sz="1000"/>
                        <a:t>2712</a:t>
                      </a:r>
                    </a:p>
                  </a:txBody>
                  <a:tcPr/>
                </a:tc>
                <a:tc>
                  <a:txBody>
                    <a:bodyPr/>
                    <a:lstStyle/>
                    <a:p>
                      <a:r>
                        <a:rPr lang="en-US" sz="1000"/>
                        <a:t>n/a</a:t>
                      </a:r>
                    </a:p>
                  </a:txBody>
                  <a:tcPr/>
                </a:tc>
                <a:extLst>
                  <a:ext uri="{0D108BD9-81ED-4DB2-BD59-A6C34878D82A}">
                    <a16:rowId xmlns:a16="http://schemas.microsoft.com/office/drawing/2014/main" val="3242092154"/>
                  </a:ext>
                </a:extLst>
              </a:tr>
              <a:tr h="370840">
                <a:tc>
                  <a:txBody>
                    <a:bodyPr/>
                    <a:lstStyle/>
                    <a:p>
                      <a:r>
                        <a:rPr lang="en-US" sz="1000" b="1"/>
                        <a:t>First Insurance Company of Hawaii - 2021-12-20 12:10:27</a:t>
                      </a:r>
                      <a:r>
                        <a:rPr lang="en-US" sz="1000"/>
                        <a:t>
 We're pleased to announce that AM Best has reaffirmed our superior A+ Financial Strength Rating (FSR). FICOH has maintained a FSR rating of A (excellent) or higher since 1997. News release: https://bit.ly/3ecTVgh</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3.8019451812555</a:t>
                      </a:r>
                    </a:p>
                  </a:txBody>
                  <a:tcPr/>
                </a:tc>
                <a:tc>
                  <a:txBody>
                    <a:bodyPr/>
                    <a:lstStyle/>
                    <a:p>
                      <a:r>
                        <a:rPr lang="en-US" sz="1000"/>
                        <a:t>2262</a:t>
                      </a:r>
                    </a:p>
                  </a:txBody>
                  <a:tcPr/>
                </a:tc>
                <a:tc>
                  <a:txBody>
                    <a:bodyPr/>
                    <a:lstStyle/>
                    <a:p>
                      <a:r>
                        <a:rPr lang="en-US" sz="1000"/>
                        <a:t>n/a</a:t>
                      </a:r>
                    </a:p>
                  </a:txBody>
                  <a:tcPr/>
                </a:tc>
                <a:extLst>
                  <a:ext uri="{0D108BD9-81ED-4DB2-BD59-A6C34878D82A}">
                    <a16:rowId xmlns:a16="http://schemas.microsoft.com/office/drawing/2014/main" val="1443183144"/>
                  </a:ext>
                </a:extLst>
              </a:tr>
            </a:tbl>
          </a:graphicData>
        </a:graphic>
      </p:graphicFrame>
      <p:sp>
        <p:nvSpPr>
          <p:cNvPr id="4" name="Text Placeholder 3">
            <a:extLst>
              <a:ext uri="{FF2B5EF4-FFF2-40B4-BE49-F238E27FC236}">
                <a16:creationId xmlns:a16="http://schemas.microsoft.com/office/drawing/2014/main" id="{F87CDAE2-D1C3-4316-A266-067AD3C61C8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98444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8ADE-F373-4507-8E7E-226B15B5D62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09521DA-3F6C-4CFD-A214-C86C3483566A}"/>
              </a:ext>
            </a:extLst>
          </p:cNvPr>
          <p:cNvGraphicFramePr>
            <a:graphicFrameLocks noGrp="1"/>
          </p:cNvGraphicFramePr>
          <p:nvPr>
            <p:ph type="tbl" sz="quarter" idx="13"/>
            <p:extLst>
              <p:ext uri="{D42A27DB-BD31-4B8C-83A1-F6EECF244321}">
                <p14:modId xmlns:p14="http://schemas.microsoft.com/office/powerpoint/2010/main" val="3606528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243700"/>
                    </a:ext>
                  </a:extLst>
                </a:gridCol>
                <a:gridCol w="740664">
                  <a:extLst>
                    <a:ext uri="{9D8B030D-6E8A-4147-A177-3AD203B41FA5}">
                      <a16:colId xmlns:a16="http://schemas.microsoft.com/office/drawing/2014/main" val="968109336"/>
                    </a:ext>
                  </a:extLst>
                </a:gridCol>
                <a:gridCol w="740664">
                  <a:extLst>
                    <a:ext uri="{9D8B030D-6E8A-4147-A177-3AD203B41FA5}">
                      <a16:colId xmlns:a16="http://schemas.microsoft.com/office/drawing/2014/main" val="2705870809"/>
                    </a:ext>
                  </a:extLst>
                </a:gridCol>
                <a:gridCol w="740664">
                  <a:extLst>
                    <a:ext uri="{9D8B030D-6E8A-4147-A177-3AD203B41FA5}">
                      <a16:colId xmlns:a16="http://schemas.microsoft.com/office/drawing/2014/main" val="1040597534"/>
                    </a:ext>
                  </a:extLst>
                </a:gridCol>
                <a:gridCol w="740664">
                  <a:extLst>
                    <a:ext uri="{9D8B030D-6E8A-4147-A177-3AD203B41FA5}">
                      <a16:colId xmlns:a16="http://schemas.microsoft.com/office/drawing/2014/main" val="1884383472"/>
                    </a:ext>
                  </a:extLst>
                </a:gridCol>
                <a:gridCol w="740664">
                  <a:extLst>
                    <a:ext uri="{9D8B030D-6E8A-4147-A177-3AD203B41FA5}">
                      <a16:colId xmlns:a16="http://schemas.microsoft.com/office/drawing/2014/main" val="1011082644"/>
                    </a:ext>
                  </a:extLst>
                </a:gridCol>
                <a:gridCol w="740664">
                  <a:extLst>
                    <a:ext uri="{9D8B030D-6E8A-4147-A177-3AD203B41FA5}">
                      <a16:colId xmlns:a16="http://schemas.microsoft.com/office/drawing/2014/main" val="222960790"/>
                    </a:ext>
                  </a:extLst>
                </a:gridCol>
                <a:gridCol w="740664">
                  <a:extLst>
                    <a:ext uri="{9D8B030D-6E8A-4147-A177-3AD203B41FA5}">
                      <a16:colId xmlns:a16="http://schemas.microsoft.com/office/drawing/2014/main" val="2409671184"/>
                    </a:ext>
                  </a:extLst>
                </a:gridCol>
                <a:gridCol w="740664">
                  <a:extLst>
                    <a:ext uri="{9D8B030D-6E8A-4147-A177-3AD203B41FA5}">
                      <a16:colId xmlns:a16="http://schemas.microsoft.com/office/drawing/2014/main" val="30002876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844244842"/>
                  </a:ext>
                </a:extLst>
              </a:tr>
              <a:tr h="370840">
                <a:tc>
                  <a:txBody>
                    <a:bodyPr/>
                    <a:lstStyle/>
                    <a:p>
                      <a:r>
                        <a:rPr lang="en-US" sz="1000"/>
                        <a:t>firstinshi</a:t>
                      </a:r>
                    </a:p>
                  </a:txBody>
                  <a:tcPr/>
                </a:tc>
                <a:tc>
                  <a:txBody>
                    <a:bodyPr/>
                    <a:lstStyle/>
                    <a:p>
                      <a:r>
                        <a:rPr lang="en-US" sz="1000"/>
                        <a:t>2665</a:t>
                      </a:r>
                    </a:p>
                  </a:txBody>
                  <a:tcPr/>
                </a:tc>
                <a:tc>
                  <a:txBody>
                    <a:bodyPr/>
                    <a:lstStyle/>
                    <a:p>
                      <a:r>
                        <a:rPr lang="en-US" sz="1000"/>
                        <a:t>-1</a:t>
                      </a:r>
                    </a:p>
                  </a:txBody>
                  <a:tcPr/>
                </a:tc>
                <a:tc>
                  <a:txBody>
                    <a:bodyPr/>
                    <a:lstStyle/>
                    <a:p>
                      <a:r>
                        <a:rPr lang="en-US" sz="1000"/>
                        <a:t>8</a:t>
                      </a:r>
                    </a:p>
                  </a:txBody>
                  <a:tcPr/>
                </a:tc>
                <a:tc>
                  <a:txBody>
                    <a:bodyPr/>
                    <a:lstStyle/>
                    <a:p>
                      <a:r>
                        <a:rPr lang="en-US" sz="1000"/>
                        <a:t>6</a:t>
                      </a:r>
                    </a:p>
                  </a:txBody>
                  <a:tcPr/>
                </a:tc>
                <a:tc>
                  <a:txBody>
                    <a:bodyPr/>
                    <a:lstStyle/>
                    <a:p>
                      <a:r>
                        <a:rPr lang="en-US" sz="1000"/>
                        <a:t>4</a:t>
                      </a:r>
                    </a:p>
                  </a:txBody>
                  <a:tcPr/>
                </a:tc>
                <a:tc>
                  <a:txBody>
                    <a:bodyPr/>
                    <a:lstStyle/>
                    <a:p>
                      <a:r>
                        <a:rPr lang="en-US" sz="1000"/>
                        <a:t>18</a:t>
                      </a:r>
                    </a:p>
                  </a:txBody>
                  <a:tcPr/>
                </a:tc>
                <a:tc>
                  <a:txBody>
                    <a:bodyPr/>
                    <a:lstStyle/>
                    <a:p>
                      <a:r>
                        <a:rPr lang="en-US" sz="1000"/>
                        <a:t>541</a:t>
                      </a:r>
                    </a:p>
                  </a:txBody>
                  <a:tcPr/>
                </a:tc>
                <a:tc>
                  <a:txBody>
                    <a:bodyPr/>
                    <a:lstStyle/>
                    <a:p>
                      <a:r>
                        <a:rPr lang="en-US" sz="1000"/>
                        <a:t>12</a:t>
                      </a:r>
                    </a:p>
                  </a:txBody>
                  <a:tcPr/>
                </a:tc>
                <a:extLst>
                  <a:ext uri="{0D108BD9-81ED-4DB2-BD59-A6C34878D82A}">
                    <a16:rowId xmlns:a16="http://schemas.microsoft.com/office/drawing/2014/main" val="3689207093"/>
                  </a:ext>
                </a:extLst>
              </a:tr>
            </a:tbl>
          </a:graphicData>
        </a:graphic>
      </p:graphicFrame>
      <p:sp>
        <p:nvSpPr>
          <p:cNvPr id="4" name="Text Placeholder 3">
            <a:extLst>
              <a:ext uri="{FF2B5EF4-FFF2-40B4-BE49-F238E27FC236}">
                <a16:creationId xmlns:a16="http://schemas.microsoft.com/office/drawing/2014/main" id="{9CB96727-C7FE-4C2E-A4F4-59C50EC6398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16324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2E4A6-27F1-4CA2-B86D-2E5FBE8ED0C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2DBDEE6-4A38-48D8-9B55-7BDF29CE86B3}"/>
              </a:ext>
            </a:extLst>
          </p:cNvPr>
          <p:cNvGraphicFramePr>
            <a:graphicFrameLocks noGrp="1"/>
          </p:cNvGraphicFramePr>
          <p:nvPr>
            <p:ph type="chart" sz="quarter" idx="13"/>
            <p:extLst>
              <p:ext uri="{D42A27DB-BD31-4B8C-83A1-F6EECF244321}">
                <p14:modId xmlns:p14="http://schemas.microsoft.com/office/powerpoint/2010/main" val="2590713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24C2F-FF0B-4D6F-9DEF-677C5E68E5F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A45DB50-47E9-48C6-98F9-D832559611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5064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189EE-E258-4C9C-BEF2-ED8346ACED1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BC964FF3-9737-410A-ADBB-F77C9B335509}"/>
              </a:ext>
            </a:extLst>
          </p:cNvPr>
          <p:cNvGraphicFramePr>
            <a:graphicFrameLocks noGrp="1"/>
          </p:cNvGraphicFramePr>
          <p:nvPr>
            <p:ph type="chart" sz="quarter" idx="13"/>
            <p:extLst>
              <p:ext uri="{D42A27DB-BD31-4B8C-83A1-F6EECF244321}">
                <p14:modId xmlns:p14="http://schemas.microsoft.com/office/powerpoint/2010/main" val="3393466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54292-B362-4B91-A559-ED121DB3298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9BF51F-93A1-473D-A745-79301BF3C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55042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7CE6-34ED-4D2A-8A7C-4833224F37C2}"/>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39F3B28B-D82E-48BA-A37A-F3A2A87F0EAD}"/>
              </a:ext>
            </a:extLst>
          </p:cNvPr>
          <p:cNvGraphicFramePr>
            <a:graphicFrameLocks noGrp="1"/>
          </p:cNvGraphicFramePr>
          <p:nvPr>
            <p:ph type="chart" sz="quarter" idx="13"/>
            <p:extLst>
              <p:ext uri="{D42A27DB-BD31-4B8C-83A1-F6EECF244321}">
                <p14:modId xmlns:p14="http://schemas.microsoft.com/office/powerpoint/2010/main" val="411805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6FB62-BCE5-42C8-8ED5-C0C32EC05F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5F7E320-DC86-4A8C-96FD-78F3E1752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204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E8B3-EB90-49D3-AF9B-60C7C550839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4412ABE-F183-4027-9EC7-6B320D6C7E8F}"/>
              </a:ext>
            </a:extLst>
          </p:cNvPr>
          <p:cNvGraphicFramePr>
            <a:graphicFrameLocks noGrp="1"/>
          </p:cNvGraphicFramePr>
          <p:nvPr>
            <p:ph type="tbl" sz="quarter" idx="13"/>
            <p:extLst>
              <p:ext uri="{D42A27DB-BD31-4B8C-83A1-F6EECF244321}">
                <p14:modId xmlns:p14="http://schemas.microsoft.com/office/powerpoint/2010/main" val="2204047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7889631"/>
                    </a:ext>
                  </a:extLst>
                </a:gridCol>
                <a:gridCol w="987552">
                  <a:extLst>
                    <a:ext uri="{9D8B030D-6E8A-4147-A177-3AD203B41FA5}">
                      <a16:colId xmlns:a16="http://schemas.microsoft.com/office/drawing/2014/main" val="520362351"/>
                    </a:ext>
                  </a:extLst>
                </a:gridCol>
                <a:gridCol w="987552">
                  <a:extLst>
                    <a:ext uri="{9D8B030D-6E8A-4147-A177-3AD203B41FA5}">
                      <a16:colId xmlns:a16="http://schemas.microsoft.com/office/drawing/2014/main" val="329510313"/>
                    </a:ext>
                  </a:extLst>
                </a:gridCol>
                <a:gridCol w="987552">
                  <a:extLst>
                    <a:ext uri="{9D8B030D-6E8A-4147-A177-3AD203B41FA5}">
                      <a16:colId xmlns:a16="http://schemas.microsoft.com/office/drawing/2014/main" val="474177137"/>
                    </a:ext>
                  </a:extLst>
                </a:gridCol>
                <a:gridCol w="987552">
                  <a:extLst>
                    <a:ext uri="{9D8B030D-6E8A-4147-A177-3AD203B41FA5}">
                      <a16:colId xmlns:a16="http://schemas.microsoft.com/office/drawing/2014/main" val="103221445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219360304"/>
                  </a:ext>
                </a:extLst>
              </a:tr>
              <a:tr h="370840">
                <a:tc>
                  <a:txBody>
                    <a:bodyPr/>
                    <a:lstStyle/>
                    <a:p>
                      <a:r>
                        <a:rPr lang="en-US" sz="1000" b="1"/>
                        <a:t>firstinshi - 2021-12-01 19:59:25</a:t>
                      </a:r>
                      <a:r>
                        <a:rPr lang="en-US" sz="1000"/>
                        <a:t>
 A big mahalo to our partners at Business Insurance Services for hosting an ice cream social for our associates today! The sorbets from yoas_hawaii (pickled mango sorbet, anyone?) and tarts from ubae_hawaii were such a nice treat. Thank you BIS - we appreciate you and your longstanding support and partnership!</a:t>
                      </a:r>
                    </a:p>
                  </a:txBody>
                  <a:tcPr/>
                </a:tc>
                <a:tc>
                  <a:txBody>
                    <a:bodyPr/>
                    <a:lstStyle/>
                    <a:p>
                      <a:r>
                        <a:rPr lang="en-US" sz="1000"/>
                        <a:t>61</a:t>
                      </a:r>
                    </a:p>
                  </a:txBody>
                  <a:tcPr/>
                </a:tc>
                <a:tc>
                  <a:txBody>
                    <a:bodyPr/>
                    <a:lstStyle/>
                    <a:p>
                      <a:r>
                        <a:rPr lang="en-US" sz="1000"/>
                        <a:t>3</a:t>
                      </a:r>
                    </a:p>
                  </a:txBody>
                  <a:tcPr/>
                </a:tc>
                <a:tc>
                  <a:txBody>
                    <a:bodyPr/>
                    <a:lstStyle/>
                    <a:p>
                      <a:r>
                        <a:rPr lang="en-US" sz="1000"/>
                        <a:t>2.4015 %</a:t>
                      </a:r>
                    </a:p>
                  </a:txBody>
                  <a:tcPr/>
                </a:tc>
                <a:tc>
                  <a:txBody>
                    <a:bodyPr/>
                    <a:lstStyle/>
                    <a:p>
                      <a:r>
                        <a:rPr lang="en-US" sz="1000"/>
                        <a:t>Carousel</a:t>
                      </a:r>
                    </a:p>
                  </a:txBody>
                  <a:tcPr/>
                </a:tc>
                <a:extLst>
                  <a:ext uri="{0D108BD9-81ED-4DB2-BD59-A6C34878D82A}">
                    <a16:rowId xmlns:a16="http://schemas.microsoft.com/office/drawing/2014/main" val="2578787889"/>
                  </a:ext>
                </a:extLst>
              </a:tr>
              <a:tr h="370840">
                <a:tc>
                  <a:txBody>
                    <a:bodyPr/>
                    <a:lstStyle/>
                    <a:p>
                      <a:r>
                        <a:rPr lang="en-US" sz="1000" b="1"/>
                        <a:t>firstinshi - 2021-12-03 21:34:29</a:t>
                      </a:r>
                      <a:r>
                        <a:rPr lang="en-US" sz="1000"/>
                        <a:t>
 Part 1 (Ala Moana): Today 200 of our associates fanned out across Oahu to clean three beaches including Ala Moana Beach Park, Hau Bush and Kailua Beach. The morning collaboration with sustainablecoastlineshawaii took the place of our annual holiday party and offered us a chance to learn from the amazing folks at Sustainable Coastlines, make a difference and connect with coworkers we hadn't seen in many moons. Grateful the weather held out for us! More pictures from our other cleanup locations coming soon. #teamficoh #hawaii #sustainablecoastlines #community</a:t>
                      </a:r>
                    </a:p>
                  </a:txBody>
                  <a:tcPr/>
                </a:tc>
                <a:tc>
                  <a:txBody>
                    <a:bodyPr/>
                    <a:lstStyle/>
                    <a:p>
                      <a:r>
                        <a:rPr lang="en-US" sz="1000"/>
                        <a:t>53</a:t>
                      </a:r>
                    </a:p>
                  </a:txBody>
                  <a:tcPr/>
                </a:tc>
                <a:tc>
                  <a:txBody>
                    <a:bodyPr/>
                    <a:lstStyle/>
                    <a:p>
                      <a:r>
                        <a:rPr lang="en-US" sz="1000"/>
                        <a:t>3</a:t>
                      </a:r>
                    </a:p>
                  </a:txBody>
                  <a:tcPr/>
                </a:tc>
                <a:tc>
                  <a:txBody>
                    <a:bodyPr/>
                    <a:lstStyle/>
                    <a:p>
                      <a:r>
                        <a:rPr lang="en-US" sz="1000"/>
                        <a:t>2.1013 %</a:t>
                      </a:r>
                    </a:p>
                  </a:txBody>
                  <a:tcPr/>
                </a:tc>
                <a:tc>
                  <a:txBody>
                    <a:bodyPr/>
                    <a:lstStyle/>
                    <a:p>
                      <a:r>
                        <a:rPr lang="en-US" sz="1000"/>
                        <a:t>Carousel</a:t>
                      </a:r>
                    </a:p>
                  </a:txBody>
                  <a:tcPr/>
                </a:tc>
                <a:extLst>
                  <a:ext uri="{0D108BD9-81ED-4DB2-BD59-A6C34878D82A}">
                    <a16:rowId xmlns:a16="http://schemas.microsoft.com/office/drawing/2014/main" val="1225104203"/>
                  </a:ext>
                </a:extLst>
              </a:tr>
              <a:tr h="370840">
                <a:tc>
                  <a:txBody>
                    <a:bodyPr/>
                    <a:lstStyle/>
                    <a:p>
                      <a:r>
                        <a:rPr lang="en-US" sz="1000" b="1"/>
                        <a:t>firstinshi - 2021-12-27 20:05:39</a:t>
                      </a:r>
                      <a:r>
                        <a:rPr lang="en-US" sz="1000"/>
                        <a:t>
 Congratulations to all the 2021 Honolulu Marathon finishers, including our president &amp; CEO Mark Yoda!
Comment with a thumbs up if you did the honolulumarathon this year.
#2021honolulumarathon #teamficoh #wellness #goals #honolulumarathon</a:t>
                      </a:r>
                    </a:p>
                  </a:txBody>
                  <a:tcPr/>
                </a:tc>
                <a:tc>
                  <a:txBody>
                    <a:bodyPr/>
                    <a:lstStyle/>
                    <a:p>
                      <a:r>
                        <a:rPr lang="en-US" sz="1000"/>
                        <a:t>52</a:t>
                      </a:r>
                    </a:p>
                  </a:txBody>
                  <a:tcPr/>
                </a:tc>
                <a:tc>
                  <a:txBody>
                    <a:bodyPr/>
                    <a:lstStyle/>
                    <a:p>
                      <a:r>
                        <a:rPr lang="en-US" sz="1000"/>
                        <a:t>0</a:t>
                      </a:r>
                    </a:p>
                  </a:txBody>
                  <a:tcPr/>
                </a:tc>
                <a:tc>
                  <a:txBody>
                    <a:bodyPr/>
                    <a:lstStyle/>
                    <a:p>
                      <a:r>
                        <a:rPr lang="en-US" sz="1000"/>
                        <a:t>1.9498 %</a:t>
                      </a:r>
                    </a:p>
                  </a:txBody>
                  <a:tcPr/>
                </a:tc>
                <a:tc>
                  <a:txBody>
                    <a:bodyPr/>
                    <a:lstStyle/>
                    <a:p>
                      <a:r>
                        <a:rPr lang="en-US" sz="1000"/>
                        <a:t>Image</a:t>
                      </a:r>
                    </a:p>
                  </a:txBody>
                  <a:tcPr/>
                </a:tc>
                <a:extLst>
                  <a:ext uri="{0D108BD9-81ED-4DB2-BD59-A6C34878D82A}">
                    <a16:rowId xmlns:a16="http://schemas.microsoft.com/office/drawing/2014/main" val="2520942853"/>
                  </a:ext>
                </a:extLst>
              </a:tr>
            </a:tbl>
          </a:graphicData>
        </a:graphic>
      </p:graphicFrame>
      <p:sp>
        <p:nvSpPr>
          <p:cNvPr id="4" name="Text Placeholder 3">
            <a:extLst>
              <a:ext uri="{FF2B5EF4-FFF2-40B4-BE49-F238E27FC236}">
                <a16:creationId xmlns:a16="http://schemas.microsoft.com/office/drawing/2014/main" id="{D6648A43-EAA0-4183-8CAF-68343F55CC7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65305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85F40-DD19-4F04-B7A1-54CA340D6CA1}"/>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68EC183D-A3A3-49C9-A975-EF4C768687FD}"/>
              </a:ext>
            </a:extLst>
          </p:cNvPr>
          <p:cNvGraphicFramePr>
            <a:graphicFrameLocks noGrp="1"/>
          </p:cNvGraphicFramePr>
          <p:nvPr>
            <p:ph type="tbl" sz="quarter" idx="13"/>
            <p:extLst>
              <p:ext uri="{D42A27DB-BD31-4B8C-83A1-F6EECF244321}">
                <p14:modId xmlns:p14="http://schemas.microsoft.com/office/powerpoint/2010/main" val="28620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9927663"/>
                    </a:ext>
                  </a:extLst>
                </a:gridCol>
                <a:gridCol w="658368">
                  <a:extLst>
                    <a:ext uri="{9D8B030D-6E8A-4147-A177-3AD203B41FA5}">
                      <a16:colId xmlns:a16="http://schemas.microsoft.com/office/drawing/2014/main" val="3156813856"/>
                    </a:ext>
                  </a:extLst>
                </a:gridCol>
                <a:gridCol w="658368">
                  <a:extLst>
                    <a:ext uri="{9D8B030D-6E8A-4147-A177-3AD203B41FA5}">
                      <a16:colId xmlns:a16="http://schemas.microsoft.com/office/drawing/2014/main" val="1111876963"/>
                    </a:ext>
                  </a:extLst>
                </a:gridCol>
                <a:gridCol w="329184">
                  <a:extLst>
                    <a:ext uri="{9D8B030D-6E8A-4147-A177-3AD203B41FA5}">
                      <a16:colId xmlns:a16="http://schemas.microsoft.com/office/drawing/2014/main" val="3337857468"/>
                    </a:ext>
                  </a:extLst>
                </a:gridCol>
                <a:gridCol w="329184">
                  <a:extLst>
                    <a:ext uri="{9D8B030D-6E8A-4147-A177-3AD203B41FA5}">
                      <a16:colId xmlns:a16="http://schemas.microsoft.com/office/drawing/2014/main" val="4272901256"/>
                    </a:ext>
                  </a:extLst>
                </a:gridCol>
                <a:gridCol w="658368">
                  <a:extLst>
                    <a:ext uri="{9D8B030D-6E8A-4147-A177-3AD203B41FA5}">
                      <a16:colId xmlns:a16="http://schemas.microsoft.com/office/drawing/2014/main" val="20937883"/>
                    </a:ext>
                  </a:extLst>
                </a:gridCol>
                <a:gridCol w="658368">
                  <a:extLst>
                    <a:ext uri="{9D8B030D-6E8A-4147-A177-3AD203B41FA5}">
                      <a16:colId xmlns:a16="http://schemas.microsoft.com/office/drawing/2014/main" val="1288468674"/>
                    </a:ext>
                  </a:extLst>
                </a:gridCol>
                <a:gridCol w="658368">
                  <a:extLst>
                    <a:ext uri="{9D8B030D-6E8A-4147-A177-3AD203B41FA5}">
                      <a16:colId xmlns:a16="http://schemas.microsoft.com/office/drawing/2014/main" val="2883402781"/>
                    </a:ext>
                  </a:extLst>
                </a:gridCol>
                <a:gridCol w="658368">
                  <a:extLst>
                    <a:ext uri="{9D8B030D-6E8A-4147-A177-3AD203B41FA5}">
                      <a16:colId xmlns:a16="http://schemas.microsoft.com/office/drawing/2014/main" val="756274464"/>
                    </a:ext>
                  </a:extLst>
                </a:gridCol>
                <a:gridCol w="658368">
                  <a:extLst>
                    <a:ext uri="{9D8B030D-6E8A-4147-A177-3AD203B41FA5}">
                      <a16:colId xmlns:a16="http://schemas.microsoft.com/office/drawing/2014/main" val="3942570147"/>
                    </a:ext>
                  </a:extLst>
                </a:gridCol>
                <a:gridCol w="658368">
                  <a:extLst>
                    <a:ext uri="{9D8B030D-6E8A-4147-A177-3AD203B41FA5}">
                      <a16:colId xmlns:a16="http://schemas.microsoft.com/office/drawing/2014/main" val="3416641388"/>
                    </a:ext>
                  </a:extLst>
                </a:gridCol>
                <a:gridCol w="658368">
                  <a:extLst>
                    <a:ext uri="{9D8B030D-6E8A-4147-A177-3AD203B41FA5}">
                      <a16:colId xmlns:a16="http://schemas.microsoft.com/office/drawing/2014/main" val="318950984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89355222"/>
                  </a:ext>
                </a:extLst>
              </a:tr>
              <a:tr h="370840">
                <a:tc>
                  <a:txBody>
                    <a:bodyPr/>
                    <a:lstStyle/>
                    <a:p>
                      <a:r>
                        <a:rPr lang="en-US" sz="1000"/>
                        <a:t>firstinshi</a:t>
                      </a:r>
                    </a:p>
                  </a:txBody>
                  <a:tcPr/>
                </a:tc>
                <a:tc>
                  <a:txBody>
                    <a:bodyPr/>
                    <a:lstStyle/>
                    <a:p>
                      <a:r>
                        <a:rPr lang="en-US" sz="1000"/>
                        <a:t>9</a:t>
                      </a:r>
                    </a:p>
                  </a:txBody>
                  <a:tcPr/>
                </a:tc>
                <a:tc>
                  <a:txBody>
                    <a:bodyPr/>
                    <a:lstStyle/>
                    <a:p>
                      <a:r>
                        <a:rPr lang="en-US" sz="1000"/>
                        <a:t>0.6554 %</a:t>
                      </a:r>
                    </a:p>
                  </a:txBody>
                  <a:tcPr/>
                </a:tc>
                <a:tc>
                  <a:txBody>
                    <a:bodyPr/>
                    <a:lstStyle/>
                    <a:p>
                      <a:r>
                        <a:rPr lang="en-US" sz="1000"/>
                        <a:t>12.56</a:t>
                      </a:r>
                    </a:p>
                  </a:txBody>
                  <a:tcPr/>
                </a:tc>
                <a:tc>
                  <a:txBody>
                    <a:bodyPr/>
                    <a:lstStyle/>
                    <a:p>
                      <a:r>
                        <a:rPr lang="en-US" sz="1000"/>
                        <a:t>0.78</a:t>
                      </a:r>
                    </a:p>
                  </a:txBody>
                  <a:tcPr/>
                </a:tc>
                <a:tc>
                  <a:txBody>
                    <a:bodyPr/>
                    <a:lstStyle/>
                    <a:p>
                      <a:r>
                        <a:rPr lang="en-US" sz="1000"/>
                        <a:t>86.11</a:t>
                      </a:r>
                    </a:p>
                  </a:txBody>
                  <a:tcPr/>
                </a:tc>
                <a:tc>
                  <a:txBody>
                    <a:bodyPr/>
                    <a:lstStyle/>
                    <a:p>
                      <a:r>
                        <a:rPr lang="en-US" sz="1000"/>
                        <a:t>85.22</a:t>
                      </a:r>
                    </a:p>
                  </a:txBody>
                  <a:tcPr/>
                </a:tc>
                <a:tc>
                  <a:txBody>
                    <a:bodyPr/>
                    <a:lstStyle/>
                    <a:p>
                      <a:r>
                        <a:rPr lang="en-US" sz="1000"/>
                        <a:t>56.22</a:t>
                      </a:r>
                    </a:p>
                  </a:txBody>
                  <a:tcPr/>
                </a:tc>
                <a:tc>
                  <a:txBody>
                    <a:bodyPr/>
                    <a:lstStyle/>
                    <a:p>
                      <a:r>
                        <a:rPr lang="en-US" sz="1000"/>
                        <a:t>55.44</a:t>
                      </a:r>
                    </a:p>
                  </a:txBody>
                  <a:tcPr/>
                </a:tc>
                <a:tc>
                  <a:txBody>
                    <a:bodyPr/>
                    <a:lstStyle/>
                    <a:p>
                      <a:r>
                        <a:rPr lang="en-US" sz="1000"/>
                        <a:t>775</a:t>
                      </a:r>
                    </a:p>
                  </a:txBody>
                  <a:tcPr/>
                </a:tc>
                <a:tc>
                  <a:txBody>
                    <a:bodyPr/>
                    <a:lstStyle/>
                    <a:p>
                      <a:r>
                        <a:rPr lang="en-US" sz="1000"/>
                        <a:t>113</a:t>
                      </a:r>
                    </a:p>
                  </a:txBody>
                  <a:tcPr/>
                </a:tc>
                <a:tc>
                  <a:txBody>
                    <a:bodyPr/>
                    <a:lstStyle/>
                    <a:p>
                      <a:r>
                        <a:rPr lang="en-US" sz="1000"/>
                        <a:t>506</a:t>
                      </a:r>
                    </a:p>
                  </a:txBody>
                  <a:tcPr/>
                </a:tc>
                <a:extLst>
                  <a:ext uri="{0D108BD9-81ED-4DB2-BD59-A6C34878D82A}">
                    <a16:rowId xmlns:a16="http://schemas.microsoft.com/office/drawing/2014/main" val="2082846924"/>
                  </a:ext>
                </a:extLst>
              </a:tr>
            </a:tbl>
          </a:graphicData>
        </a:graphic>
      </p:graphicFrame>
      <p:sp>
        <p:nvSpPr>
          <p:cNvPr id="4" name="Text Placeholder 3">
            <a:extLst>
              <a:ext uri="{FF2B5EF4-FFF2-40B4-BE49-F238E27FC236}">
                <a16:creationId xmlns:a16="http://schemas.microsoft.com/office/drawing/2014/main" id="{E2BEF0E2-300E-4AA0-9D00-93E1105D9F5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95916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4F8C-C8A3-452A-909A-8191F01021E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4DBEE91-FA58-45EA-B3C7-8F6D583BF37A}"/>
              </a:ext>
            </a:extLst>
          </p:cNvPr>
          <p:cNvGraphicFramePr>
            <a:graphicFrameLocks noGrp="1"/>
          </p:cNvGraphicFramePr>
          <p:nvPr>
            <p:ph type="tbl" sz="quarter" idx="13"/>
            <p:extLst>
              <p:ext uri="{D42A27DB-BD31-4B8C-83A1-F6EECF244321}">
                <p14:modId xmlns:p14="http://schemas.microsoft.com/office/powerpoint/2010/main" val="20161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31413564"/>
                    </a:ext>
                  </a:extLst>
                </a:gridCol>
                <a:gridCol w="1316736">
                  <a:extLst>
                    <a:ext uri="{9D8B030D-6E8A-4147-A177-3AD203B41FA5}">
                      <a16:colId xmlns:a16="http://schemas.microsoft.com/office/drawing/2014/main" val="2617421988"/>
                    </a:ext>
                  </a:extLst>
                </a:gridCol>
                <a:gridCol w="658368">
                  <a:extLst>
                    <a:ext uri="{9D8B030D-6E8A-4147-A177-3AD203B41FA5}">
                      <a16:colId xmlns:a16="http://schemas.microsoft.com/office/drawing/2014/main" val="2044586095"/>
                    </a:ext>
                  </a:extLst>
                </a:gridCol>
                <a:gridCol w="658368">
                  <a:extLst>
                    <a:ext uri="{9D8B030D-6E8A-4147-A177-3AD203B41FA5}">
                      <a16:colId xmlns:a16="http://schemas.microsoft.com/office/drawing/2014/main" val="1246557029"/>
                    </a:ext>
                  </a:extLst>
                </a:gridCol>
                <a:gridCol w="658368">
                  <a:extLst>
                    <a:ext uri="{9D8B030D-6E8A-4147-A177-3AD203B41FA5}">
                      <a16:colId xmlns:a16="http://schemas.microsoft.com/office/drawing/2014/main" val="2547918967"/>
                    </a:ext>
                  </a:extLst>
                </a:gridCol>
                <a:gridCol w="658368">
                  <a:extLst>
                    <a:ext uri="{9D8B030D-6E8A-4147-A177-3AD203B41FA5}">
                      <a16:colId xmlns:a16="http://schemas.microsoft.com/office/drawing/2014/main" val="940220494"/>
                    </a:ext>
                  </a:extLst>
                </a:gridCol>
                <a:gridCol w="658368">
                  <a:extLst>
                    <a:ext uri="{9D8B030D-6E8A-4147-A177-3AD203B41FA5}">
                      <a16:colId xmlns:a16="http://schemas.microsoft.com/office/drawing/2014/main" val="1006973728"/>
                    </a:ext>
                  </a:extLst>
                </a:gridCol>
                <a:gridCol w="658368">
                  <a:extLst>
                    <a:ext uri="{9D8B030D-6E8A-4147-A177-3AD203B41FA5}">
                      <a16:colId xmlns:a16="http://schemas.microsoft.com/office/drawing/2014/main" val="782086341"/>
                    </a:ext>
                  </a:extLst>
                </a:gridCol>
                <a:gridCol w="658368">
                  <a:extLst>
                    <a:ext uri="{9D8B030D-6E8A-4147-A177-3AD203B41FA5}">
                      <a16:colId xmlns:a16="http://schemas.microsoft.com/office/drawing/2014/main" val="3825918135"/>
                    </a:ext>
                  </a:extLst>
                </a:gridCol>
                <a:gridCol w="658368">
                  <a:extLst>
                    <a:ext uri="{9D8B030D-6E8A-4147-A177-3AD203B41FA5}">
                      <a16:colId xmlns:a16="http://schemas.microsoft.com/office/drawing/2014/main" val="372097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2527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- 2021-12-30 19:10:24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https://quintly-image-storage.s3.amazonaws.com/42a5b893a9726451877e4ab7634db126/afa905b5023a04a549e859e211887416.jpg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7051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- 2021-12-29 16:34:12</a:t>
                      </a:r>
                      <a:r>
                        <a:rPr kumimoji="0" lang="en-US" sz="1000" b="0" i="0" u="none" strike="noStrike" kern="1200" cap="none" spc="0" normalizeH="0" baseline="0" noProof="0">
                          <a:ln>
                            <a:noFill/>
                          </a:ln>
                          <a:solidFill>
                            <a:prstClr val="black"/>
                          </a:solidFill>
                          <a:effectLst/>
                          <a:uLnTx/>
                          <a:uFillTx/>
                          <a:latin typeface="+mn-lt"/>
                          <a:ea typeface="+mn-ea"/>
                          <a:cs typeface="+mn-cs"/>
                        </a:rPr>
                        <a:t>
 New video: 2021 Holiday 🚗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https://quintly-image-storage.s3.amazonaws.com/42a5b893a9726451877e4ab7634db126/959ecd53ef489520f74844f9eb67a884.jpg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16:01:00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4194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- 2021-12-28 23:42:53</a:t>
                      </a:r>
                      <a:r>
                        <a:rPr kumimoji="0" lang="en-US" sz="1000" b="0" i="0" u="none" strike="noStrike" kern="1200" cap="none" spc="0" normalizeH="0" baseline="0" noProof="0">
                          <a:ln>
                            <a:noFill/>
                          </a:ln>
                          <a:solidFill>
                            <a:prstClr val="black"/>
                          </a:solidFill>
                          <a:effectLst/>
                          <a:uLnTx/>
                          <a:uFillTx/>
                          <a:latin typeface="+mn-lt"/>
                          <a:ea typeface="+mn-ea"/>
                          <a:cs typeface="+mn-cs"/>
                        </a:rPr>
                        <a:t>
 FICOH's West Oahu Office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https://quintly-image-storage.s3.amazonaws.com/42a5b893a9726451877e4ab7634db126/e9e818fbd165dc860741d9eeeccf7523.jpg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12/29/2021 23:30:28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53872326"/>
                  </a:ext>
                </a:extLst>
              </a:tr>
            </a:tbl>
          </a:graphicData>
        </a:graphic>
      </p:graphicFrame>
      <p:sp>
        <p:nvSpPr>
          <p:cNvPr id="4" name="Text Placeholder 3">
            <a:extLst>
              <a:ext uri="{FF2B5EF4-FFF2-40B4-BE49-F238E27FC236}">
                <a16:creationId xmlns:a16="http://schemas.microsoft.com/office/drawing/2014/main" id="{8FFEB0DB-D316-41AC-AE9C-8D24163E867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78346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F98E-90FB-4C24-9A4B-226880056A2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9A88000A-F7E3-4D77-B94E-2E6966D8A326}"/>
              </a:ext>
            </a:extLst>
          </p:cNvPr>
          <p:cNvGraphicFramePr>
            <a:graphicFrameLocks noGrp="1"/>
          </p:cNvGraphicFramePr>
          <p:nvPr>
            <p:ph type="tbl" sz="quarter" idx="13"/>
            <p:extLst>
              <p:ext uri="{D42A27DB-BD31-4B8C-83A1-F6EECF244321}">
                <p14:modId xmlns:p14="http://schemas.microsoft.com/office/powerpoint/2010/main" val="415264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9691643"/>
                    </a:ext>
                  </a:extLst>
                </a:gridCol>
                <a:gridCol w="1316736">
                  <a:extLst>
                    <a:ext uri="{9D8B030D-6E8A-4147-A177-3AD203B41FA5}">
                      <a16:colId xmlns:a16="http://schemas.microsoft.com/office/drawing/2014/main" val="1257818679"/>
                    </a:ext>
                  </a:extLst>
                </a:gridCol>
                <a:gridCol w="658368">
                  <a:extLst>
                    <a:ext uri="{9D8B030D-6E8A-4147-A177-3AD203B41FA5}">
                      <a16:colId xmlns:a16="http://schemas.microsoft.com/office/drawing/2014/main" val="3799137615"/>
                    </a:ext>
                  </a:extLst>
                </a:gridCol>
                <a:gridCol w="658368">
                  <a:extLst>
                    <a:ext uri="{9D8B030D-6E8A-4147-A177-3AD203B41FA5}">
                      <a16:colId xmlns:a16="http://schemas.microsoft.com/office/drawing/2014/main" val="4049749794"/>
                    </a:ext>
                  </a:extLst>
                </a:gridCol>
                <a:gridCol w="658368">
                  <a:extLst>
                    <a:ext uri="{9D8B030D-6E8A-4147-A177-3AD203B41FA5}">
                      <a16:colId xmlns:a16="http://schemas.microsoft.com/office/drawing/2014/main" val="122872894"/>
                    </a:ext>
                  </a:extLst>
                </a:gridCol>
                <a:gridCol w="658368">
                  <a:extLst>
                    <a:ext uri="{9D8B030D-6E8A-4147-A177-3AD203B41FA5}">
                      <a16:colId xmlns:a16="http://schemas.microsoft.com/office/drawing/2014/main" val="3174633105"/>
                    </a:ext>
                  </a:extLst>
                </a:gridCol>
                <a:gridCol w="658368">
                  <a:extLst>
                    <a:ext uri="{9D8B030D-6E8A-4147-A177-3AD203B41FA5}">
                      <a16:colId xmlns:a16="http://schemas.microsoft.com/office/drawing/2014/main" val="3486723328"/>
                    </a:ext>
                  </a:extLst>
                </a:gridCol>
                <a:gridCol w="658368">
                  <a:extLst>
                    <a:ext uri="{9D8B030D-6E8A-4147-A177-3AD203B41FA5}">
                      <a16:colId xmlns:a16="http://schemas.microsoft.com/office/drawing/2014/main" val="2241513976"/>
                    </a:ext>
                  </a:extLst>
                </a:gridCol>
                <a:gridCol w="658368">
                  <a:extLst>
                    <a:ext uri="{9D8B030D-6E8A-4147-A177-3AD203B41FA5}">
                      <a16:colId xmlns:a16="http://schemas.microsoft.com/office/drawing/2014/main" val="946997774"/>
                    </a:ext>
                  </a:extLst>
                </a:gridCol>
                <a:gridCol w="658368">
                  <a:extLst>
                    <a:ext uri="{9D8B030D-6E8A-4147-A177-3AD203B41FA5}">
                      <a16:colId xmlns:a16="http://schemas.microsoft.com/office/drawing/2014/main" val="230222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8603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20:57:59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https://quintly-image-storage.s3.amazonaws.com/42a5b893a9726451877e4ab7634db126/89b7fcd42fd1ce0ea557dabfad07aaac.jpg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20:41:11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16331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19:28:05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https://quintly-image-storage.s3.amazonaws.com/42a5b893a9726451877e4ab7634db126/2417bff369c0153105b563c78e887f29.jpg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19:00:45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38143001"/>
                  </a:ext>
                </a:extLst>
              </a:tr>
            </a:tbl>
          </a:graphicData>
        </a:graphic>
      </p:graphicFrame>
      <p:sp>
        <p:nvSpPr>
          <p:cNvPr id="4" name="Text Placeholder 3">
            <a:extLst>
              <a:ext uri="{FF2B5EF4-FFF2-40B4-BE49-F238E27FC236}">
                <a16:creationId xmlns:a16="http://schemas.microsoft.com/office/drawing/2014/main" id="{958A0BD7-97FD-4C92-95E0-E3005445EFB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06400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2981</Words>
  <Application>Microsoft Office PowerPoint</Application>
  <PresentationFormat>On-screen Show (4:3)</PresentationFormat>
  <Paragraphs>1338</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2022-01-04T18:10:32Z</dcterms:created>
  <dcterms:modified xsi:type="dcterms:W3CDTF">2022-01-04T18:12:29Z</dcterms:modified>
</cp:coreProperties>
</file>