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Lst>
  <p:sldSz cx="9144000" cy="6858000" type="screen4x3"/>
  <p:notesSz cx="6858000" cy="9144000"/>
  <p:embeddedFontLst>
    <p:embeddedFont>
      <p:font typeface="Calibri" panose="020F0502020204030204" pitchFamily="34"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1746</c:v>
                </c:pt>
              </c:numCache>
            </c:numRef>
          </c:val>
          <c:extLst>
            <c:ext xmlns:c16="http://schemas.microsoft.com/office/drawing/2014/chart" uri="{C3380CC4-5D6E-409C-BE32-E72D297353CC}">
              <c16:uniqueId val="{00000000-F2F8-41DD-B4FA-6072BC3FB8F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2665</c:v>
                </c:pt>
              </c:numCache>
            </c:numRef>
          </c:val>
          <c:extLst>
            <c:ext xmlns:c16="http://schemas.microsoft.com/office/drawing/2014/chart" uri="{C3380CC4-5D6E-409C-BE32-E72D297353CC}">
              <c16:uniqueId val="{00000001-F2F8-41DD-B4FA-6072BC3FB8F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3457</c:v>
                </c:pt>
              </c:numCache>
            </c:numRef>
          </c:val>
          <c:extLst>
            <c:ext xmlns:c16="http://schemas.microsoft.com/office/drawing/2014/chart" uri="{C3380CC4-5D6E-409C-BE32-E72D297353CC}">
              <c16:uniqueId val="{00000002-F2F8-41DD-B4FA-6072BC3FB8F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1205</c:v>
                </c:pt>
              </c:numCache>
            </c:numRef>
          </c:val>
          <c:extLst>
            <c:ext xmlns:c16="http://schemas.microsoft.com/office/drawing/2014/chart" uri="{C3380CC4-5D6E-409C-BE32-E72D297353CC}">
              <c16:uniqueId val="{00000003-F2F8-41DD-B4FA-6072BC3FB8F0}"/>
            </c:ext>
          </c:extLst>
        </c:ser>
        <c:dLbls>
          <c:showLegendKey val="0"/>
          <c:showVal val="0"/>
          <c:showCatName val="0"/>
          <c:showSerName val="0"/>
          <c:showPercent val="0"/>
          <c:showBubbleSize val="0"/>
        </c:dLbls>
        <c:gapWidth val="219"/>
        <c:overlap val="-27"/>
        <c:axId val="379378456"/>
        <c:axId val="379373208"/>
      </c:barChart>
      <c:dateAx>
        <c:axId val="37937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73208"/>
        <c:crosses val="autoZero"/>
        <c:auto val="1"/>
        <c:lblOffset val="100"/>
        <c:baseTimeUnit val="days"/>
      </c:dateAx>
      <c:valAx>
        <c:axId val="37937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7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0</c:v>
                </c:pt>
                <c:pt idx="10">
                  <c:v>-3</c:v>
                </c:pt>
                <c:pt idx="11">
                  <c:v>-6</c:v>
                </c:pt>
              </c:numCache>
            </c:numRef>
          </c:val>
          <c:extLst>
            <c:ext xmlns:c16="http://schemas.microsoft.com/office/drawing/2014/chart" uri="{C3380CC4-5D6E-409C-BE32-E72D297353CC}">
              <c16:uniqueId val="{00000000-BA88-46F2-806F-B44F6D29AC8D}"/>
            </c:ext>
          </c:extLst>
        </c:ser>
        <c:dLbls>
          <c:showLegendKey val="0"/>
          <c:showVal val="0"/>
          <c:showCatName val="0"/>
          <c:showSerName val="0"/>
          <c:showPercent val="0"/>
          <c:showBubbleSize val="0"/>
        </c:dLbls>
        <c:gapWidth val="219"/>
        <c:overlap val="-27"/>
        <c:axId val="433336664"/>
        <c:axId val="433341912"/>
      </c:barChart>
      <c:dateAx>
        <c:axId val="43333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41912"/>
        <c:crosses val="autoZero"/>
        <c:auto val="1"/>
        <c:lblOffset val="100"/>
        <c:baseTimeUnit val="months"/>
      </c:dateAx>
      <c:valAx>
        <c:axId val="43334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3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5</c:v>
                </c:pt>
                <c:pt idx="10">
                  <c:v>16</c:v>
                </c:pt>
                <c:pt idx="11">
                  <c:v>11</c:v>
                </c:pt>
              </c:numCache>
            </c:numRef>
          </c:val>
          <c:extLst>
            <c:ext xmlns:c16="http://schemas.microsoft.com/office/drawing/2014/chart" uri="{C3380CC4-5D6E-409C-BE32-E72D297353CC}">
              <c16:uniqueId val="{00000000-42DA-4E84-99B8-7404285D517D}"/>
            </c:ext>
          </c:extLst>
        </c:ser>
        <c:dLbls>
          <c:showLegendKey val="0"/>
          <c:showVal val="0"/>
          <c:showCatName val="0"/>
          <c:showSerName val="0"/>
          <c:showPercent val="0"/>
          <c:showBubbleSize val="0"/>
        </c:dLbls>
        <c:gapWidth val="219"/>
        <c:overlap val="-27"/>
        <c:axId val="433341584"/>
        <c:axId val="433342568"/>
      </c:barChart>
      <c:dateAx>
        <c:axId val="43334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42568"/>
        <c:crosses val="autoZero"/>
        <c:auto val="1"/>
        <c:lblOffset val="100"/>
        <c:baseTimeUnit val="months"/>
      </c:dateAx>
      <c:valAx>
        <c:axId val="43334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4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160</c:v>
                </c:pt>
                <c:pt idx="9">
                  <c:v>91</c:v>
                </c:pt>
                <c:pt idx="10">
                  <c:v>223</c:v>
                </c:pt>
                <c:pt idx="11">
                  <c:v>247</c:v>
                </c:pt>
              </c:numCache>
            </c:numRef>
          </c:val>
          <c:extLst>
            <c:ext xmlns:c16="http://schemas.microsoft.com/office/drawing/2014/chart" uri="{C3380CC4-5D6E-409C-BE32-E72D297353CC}">
              <c16:uniqueId val="{00000000-242F-479E-BB31-443167AEF602}"/>
            </c:ext>
          </c:extLst>
        </c:ser>
        <c:dLbls>
          <c:showLegendKey val="0"/>
          <c:showVal val="0"/>
          <c:showCatName val="0"/>
          <c:showSerName val="0"/>
          <c:showPercent val="0"/>
          <c:showBubbleSize val="0"/>
        </c:dLbls>
        <c:gapWidth val="219"/>
        <c:overlap val="-27"/>
        <c:axId val="433347160"/>
        <c:axId val="433353720"/>
      </c:barChart>
      <c:catAx>
        <c:axId val="43334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53720"/>
        <c:crosses val="autoZero"/>
        <c:auto val="1"/>
        <c:lblAlgn val="ctr"/>
        <c:lblOffset val="100"/>
        <c:noMultiLvlLbl val="0"/>
      </c:catAx>
      <c:valAx>
        <c:axId val="43335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4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8388</c:v>
                </c:pt>
                <c:pt idx="8">
                  <c:v>4655</c:v>
                </c:pt>
                <c:pt idx="9">
                  <c:v>6086</c:v>
                </c:pt>
                <c:pt idx="10">
                  <c:v>5138</c:v>
                </c:pt>
                <c:pt idx="11">
                  <c:v>5464</c:v>
                </c:pt>
              </c:numCache>
            </c:numRef>
          </c:val>
          <c:extLst>
            <c:ext xmlns:c16="http://schemas.microsoft.com/office/drawing/2014/chart" uri="{C3380CC4-5D6E-409C-BE32-E72D297353CC}">
              <c16:uniqueId val="{00000000-52A4-4720-BEA9-D46BC2F7818C}"/>
            </c:ext>
          </c:extLst>
        </c:ser>
        <c:dLbls>
          <c:showLegendKey val="0"/>
          <c:showVal val="0"/>
          <c:showCatName val="0"/>
          <c:showSerName val="0"/>
          <c:showPercent val="0"/>
          <c:showBubbleSize val="0"/>
        </c:dLbls>
        <c:gapWidth val="219"/>
        <c:overlap val="-27"/>
        <c:axId val="433347488"/>
        <c:axId val="433349784"/>
      </c:barChart>
      <c:dateAx>
        <c:axId val="43334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49784"/>
        <c:crosses val="autoZero"/>
        <c:auto val="1"/>
        <c:lblOffset val="100"/>
        <c:baseTimeUnit val="months"/>
      </c:dateAx>
      <c:valAx>
        <c:axId val="43334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4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pt idx="10">
                  <c:v>-2</c:v>
                </c:pt>
                <c:pt idx="11">
                  <c:v>1</c:v>
                </c:pt>
              </c:numCache>
            </c:numRef>
          </c:val>
          <c:extLst>
            <c:ext xmlns:c16="http://schemas.microsoft.com/office/drawing/2014/chart" uri="{C3380CC4-5D6E-409C-BE32-E72D297353CC}">
              <c16:uniqueId val="{00000000-07B8-48DF-AF60-B9788ABD5EA2}"/>
            </c:ext>
          </c:extLst>
        </c:ser>
        <c:dLbls>
          <c:showLegendKey val="0"/>
          <c:showVal val="0"/>
          <c:showCatName val="0"/>
          <c:showSerName val="0"/>
          <c:showPercent val="0"/>
          <c:showBubbleSize val="0"/>
        </c:dLbls>
        <c:gapWidth val="219"/>
        <c:overlap val="-27"/>
        <c:axId val="431490888"/>
        <c:axId val="431494496"/>
      </c:barChart>
      <c:dateAx>
        <c:axId val="43149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94496"/>
        <c:crosses val="autoZero"/>
        <c:auto val="1"/>
        <c:lblOffset val="100"/>
        <c:baseTimeUnit val="months"/>
      </c:dateAx>
      <c:valAx>
        <c:axId val="43149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9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1</c:v>
                </c:pt>
                <c:pt idx="10">
                  <c:v>1</c:v>
                </c:pt>
                <c:pt idx="11">
                  <c:v>1</c:v>
                </c:pt>
              </c:numCache>
            </c:numRef>
          </c:val>
          <c:extLst>
            <c:ext xmlns:c16="http://schemas.microsoft.com/office/drawing/2014/chart" uri="{C3380CC4-5D6E-409C-BE32-E72D297353CC}">
              <c16:uniqueId val="{00000000-B390-4EC1-90C8-E7DE56CC1963}"/>
            </c:ext>
          </c:extLst>
        </c:ser>
        <c:dLbls>
          <c:showLegendKey val="0"/>
          <c:showVal val="0"/>
          <c:showCatName val="0"/>
          <c:showSerName val="0"/>
          <c:showPercent val="0"/>
          <c:showBubbleSize val="0"/>
        </c:dLbls>
        <c:gapWidth val="219"/>
        <c:overlap val="-27"/>
        <c:axId val="431496136"/>
        <c:axId val="431488264"/>
      </c:barChart>
      <c:dateAx>
        <c:axId val="43149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88264"/>
        <c:crosses val="autoZero"/>
        <c:auto val="1"/>
        <c:lblOffset val="100"/>
        <c:baseTimeUnit val="months"/>
      </c:dateAx>
      <c:valAx>
        <c:axId val="43148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9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1093</c:v>
                </c:pt>
                <c:pt idx="5">
                  <c:v>16</c:v>
                </c:pt>
                <c:pt idx="6">
                  <c:v>22</c:v>
                </c:pt>
                <c:pt idx="7">
                  <c:v>30</c:v>
                </c:pt>
                <c:pt idx="8">
                  <c:v>11</c:v>
                </c:pt>
                <c:pt idx="9">
                  <c:v>32</c:v>
                </c:pt>
                <c:pt idx="10">
                  <c:v>20</c:v>
                </c:pt>
                <c:pt idx="11">
                  <c:v>16</c:v>
                </c:pt>
              </c:numCache>
            </c:numRef>
          </c:val>
          <c:extLst>
            <c:ext xmlns:c16="http://schemas.microsoft.com/office/drawing/2014/chart" uri="{C3380CC4-5D6E-409C-BE32-E72D297353CC}">
              <c16:uniqueId val="{00000000-3A48-407B-BFCC-D2D324600A80}"/>
            </c:ext>
          </c:extLst>
        </c:ser>
        <c:dLbls>
          <c:showLegendKey val="0"/>
          <c:showVal val="0"/>
          <c:showCatName val="0"/>
          <c:showSerName val="0"/>
          <c:showPercent val="0"/>
          <c:showBubbleSize val="0"/>
        </c:dLbls>
        <c:gapWidth val="219"/>
        <c:overlap val="-27"/>
        <c:axId val="431487936"/>
        <c:axId val="431488592"/>
      </c:barChart>
      <c:catAx>
        <c:axId val="43148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88592"/>
        <c:crosses val="autoZero"/>
        <c:auto val="1"/>
        <c:lblAlgn val="ctr"/>
        <c:lblOffset val="100"/>
        <c:noMultiLvlLbl val="0"/>
      </c:catAx>
      <c:valAx>
        <c:axId val="43148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8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13</c:v>
                </c:pt>
                <c:pt idx="10">
                  <c:v>14</c:v>
                </c:pt>
                <c:pt idx="11">
                  <c:v>22</c:v>
                </c:pt>
              </c:numCache>
            </c:numRef>
          </c:val>
          <c:extLst>
            <c:ext xmlns:c16="http://schemas.microsoft.com/office/drawing/2014/chart" uri="{C3380CC4-5D6E-409C-BE32-E72D297353CC}">
              <c16:uniqueId val="{00000000-4147-4D60-8E3F-EF6E8869FCD1}"/>
            </c:ext>
          </c:extLst>
        </c:ser>
        <c:dLbls>
          <c:showLegendKey val="0"/>
          <c:showVal val="0"/>
          <c:showCatName val="0"/>
          <c:showSerName val="0"/>
          <c:showPercent val="0"/>
          <c:showBubbleSize val="0"/>
        </c:dLbls>
        <c:gapWidth val="219"/>
        <c:overlap val="-27"/>
        <c:axId val="433355032"/>
        <c:axId val="66272224"/>
      </c:barChart>
      <c:dateAx>
        <c:axId val="43335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272224"/>
        <c:crosses val="autoZero"/>
        <c:auto val="1"/>
        <c:lblOffset val="100"/>
        <c:baseTimeUnit val="months"/>
      </c:dateAx>
      <c:valAx>
        <c:axId val="6627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5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31</c:v>
                </c:pt>
                <c:pt idx="1">
                  <c:v>29</c:v>
                </c:pt>
                <c:pt idx="2">
                  <c:v>37</c:v>
                </c:pt>
                <c:pt idx="3">
                  <c:v>54</c:v>
                </c:pt>
                <c:pt idx="4">
                  <c:v>21</c:v>
                </c:pt>
                <c:pt idx="5">
                  <c:v>36</c:v>
                </c:pt>
                <c:pt idx="6">
                  <c:v>42</c:v>
                </c:pt>
                <c:pt idx="7">
                  <c:v>35</c:v>
                </c:pt>
                <c:pt idx="8">
                  <c:v>86</c:v>
                </c:pt>
                <c:pt idx="9">
                  <c:v>28</c:v>
                </c:pt>
                <c:pt idx="10">
                  <c:v>52</c:v>
                </c:pt>
                <c:pt idx="11">
                  <c:v>43</c:v>
                </c:pt>
              </c:numCache>
            </c:numRef>
          </c:val>
          <c:extLst>
            <c:ext xmlns:c16="http://schemas.microsoft.com/office/drawing/2014/chart" uri="{C3380CC4-5D6E-409C-BE32-E72D297353CC}">
              <c16:uniqueId val="{00000000-51D3-410D-BF4B-C67B80C70E3F}"/>
            </c:ext>
          </c:extLst>
        </c:ser>
        <c:dLbls>
          <c:showLegendKey val="0"/>
          <c:showVal val="0"/>
          <c:showCatName val="0"/>
          <c:showSerName val="0"/>
          <c:showPercent val="0"/>
          <c:showBubbleSize val="0"/>
        </c:dLbls>
        <c:gapWidth val="219"/>
        <c:overlap val="-27"/>
        <c:axId val="232894608"/>
        <c:axId val="232894936"/>
      </c:barChart>
      <c:catAx>
        <c:axId val="23289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894936"/>
        <c:crosses val="autoZero"/>
        <c:auto val="1"/>
        <c:lblAlgn val="ctr"/>
        <c:lblOffset val="100"/>
        <c:noMultiLvlLbl val="0"/>
      </c:catAx>
      <c:valAx>
        <c:axId val="23289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89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279</c:v>
                </c:pt>
                <c:pt idx="1">
                  <c:v>208</c:v>
                </c:pt>
                <c:pt idx="2">
                  <c:v>333</c:v>
                </c:pt>
                <c:pt idx="3">
                  <c:v>382</c:v>
                </c:pt>
                <c:pt idx="4">
                  <c:v>169</c:v>
                </c:pt>
                <c:pt idx="5">
                  <c:v>292</c:v>
                </c:pt>
                <c:pt idx="6">
                  <c:v>343</c:v>
                </c:pt>
                <c:pt idx="7">
                  <c:v>355</c:v>
                </c:pt>
                <c:pt idx="8">
                  <c:v>430</c:v>
                </c:pt>
                <c:pt idx="9">
                  <c:v>226</c:v>
                </c:pt>
                <c:pt idx="10">
                  <c:v>317</c:v>
                </c:pt>
                <c:pt idx="11">
                  <c:v>564</c:v>
                </c:pt>
              </c:numCache>
            </c:numRef>
          </c:val>
          <c:extLst>
            <c:ext xmlns:c16="http://schemas.microsoft.com/office/drawing/2014/chart" uri="{C3380CC4-5D6E-409C-BE32-E72D297353CC}">
              <c16:uniqueId val="{00000000-7A5C-4BD1-929C-D9846FAA5B46}"/>
            </c:ext>
          </c:extLst>
        </c:ser>
        <c:dLbls>
          <c:showLegendKey val="0"/>
          <c:showVal val="0"/>
          <c:showCatName val="0"/>
          <c:showSerName val="0"/>
          <c:showPercent val="0"/>
          <c:showBubbleSize val="0"/>
        </c:dLbls>
        <c:gapWidth val="219"/>
        <c:overlap val="-27"/>
        <c:axId val="232891000"/>
        <c:axId val="232890672"/>
      </c:barChart>
      <c:catAx>
        <c:axId val="23289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890672"/>
        <c:crosses val="autoZero"/>
        <c:auto val="1"/>
        <c:lblAlgn val="ctr"/>
        <c:lblOffset val="100"/>
        <c:noMultiLvlLbl val="0"/>
      </c:catAx>
      <c:valAx>
        <c:axId val="23289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89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15080</c:v>
                </c:pt>
                <c:pt idx="12">
                  <c:v>22572</c:v>
                </c:pt>
              </c:numCache>
            </c:numRef>
          </c:val>
          <c:extLst>
            <c:ext xmlns:c16="http://schemas.microsoft.com/office/drawing/2014/chart" uri="{C3380CC4-5D6E-409C-BE32-E72D297353CC}">
              <c16:uniqueId val="{00000000-4CD1-4CFF-9914-573BDF4FF2E5}"/>
            </c:ext>
          </c:extLst>
        </c:ser>
        <c:dLbls>
          <c:showLegendKey val="0"/>
          <c:showVal val="0"/>
          <c:showCatName val="0"/>
          <c:showSerName val="0"/>
          <c:showPercent val="0"/>
          <c:showBubbleSize val="0"/>
        </c:dLbls>
        <c:gapWidth val="219"/>
        <c:overlap val="-27"/>
        <c:axId val="232901496"/>
        <c:axId val="232903136"/>
      </c:barChart>
      <c:catAx>
        <c:axId val="23290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03136"/>
        <c:crosses val="autoZero"/>
        <c:auto val="1"/>
        <c:lblAlgn val="ctr"/>
        <c:lblOffset val="100"/>
        <c:noMultiLvlLbl val="0"/>
      </c:catAx>
      <c:valAx>
        <c:axId val="23290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30</c:v>
                </c:pt>
                <c:pt idx="10">
                  <c:v>2</c:v>
                </c:pt>
                <c:pt idx="11">
                  <c:v>-1</c:v>
                </c:pt>
              </c:numCache>
            </c:numRef>
          </c:val>
          <c:extLst>
            <c:ext xmlns:c16="http://schemas.microsoft.com/office/drawing/2014/chart" uri="{C3380CC4-5D6E-409C-BE32-E72D297353CC}">
              <c16:uniqueId val="{00000000-0BAC-4951-9543-4A2CE8A1B87F}"/>
            </c:ext>
          </c:extLst>
        </c:ser>
        <c:dLbls>
          <c:showLegendKey val="0"/>
          <c:showVal val="0"/>
          <c:showCatName val="0"/>
          <c:showSerName val="0"/>
          <c:showPercent val="0"/>
          <c:showBubbleSize val="0"/>
        </c:dLbls>
        <c:gapWidth val="219"/>
        <c:overlap val="-27"/>
        <c:axId val="237244296"/>
        <c:axId val="237243312"/>
      </c:barChart>
      <c:dateAx>
        <c:axId val="23724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43312"/>
        <c:crosses val="autoZero"/>
        <c:auto val="1"/>
        <c:lblOffset val="100"/>
        <c:baseTimeUnit val="months"/>
      </c:dateAx>
      <c:valAx>
        <c:axId val="23724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4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43</c:v>
                </c:pt>
                <c:pt idx="9">
                  <c:v>103</c:v>
                </c:pt>
                <c:pt idx="10">
                  <c:v>34</c:v>
                </c:pt>
                <c:pt idx="11">
                  <c:v>30</c:v>
                </c:pt>
              </c:numCache>
            </c:numRef>
          </c:val>
          <c:extLst>
            <c:ext xmlns:c16="http://schemas.microsoft.com/office/drawing/2014/chart" uri="{C3380CC4-5D6E-409C-BE32-E72D297353CC}">
              <c16:uniqueId val="{00000000-BCE4-47B0-950E-034D89047C37}"/>
            </c:ext>
          </c:extLst>
        </c:ser>
        <c:dLbls>
          <c:showLegendKey val="0"/>
          <c:showVal val="0"/>
          <c:showCatName val="0"/>
          <c:showSerName val="0"/>
          <c:showPercent val="0"/>
          <c:showBubbleSize val="0"/>
        </c:dLbls>
        <c:gapWidth val="219"/>
        <c:overlap val="-27"/>
        <c:axId val="237244624"/>
        <c:axId val="237242328"/>
      </c:barChart>
      <c:dateAx>
        <c:axId val="23724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42328"/>
        <c:crosses val="autoZero"/>
        <c:auto val="1"/>
        <c:lblOffset val="100"/>
        <c:baseTimeUnit val="months"/>
      </c:dateAx>
      <c:valAx>
        <c:axId val="23724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4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680</c:v>
                </c:pt>
                <c:pt idx="7">
                  <c:v>287</c:v>
                </c:pt>
                <c:pt idx="8">
                  <c:v>215</c:v>
                </c:pt>
                <c:pt idx="9">
                  <c:v>1032</c:v>
                </c:pt>
                <c:pt idx="10">
                  <c:v>416</c:v>
                </c:pt>
                <c:pt idx="11">
                  <c:v>553</c:v>
                </c:pt>
              </c:numCache>
            </c:numRef>
          </c:val>
          <c:extLst>
            <c:ext xmlns:c16="http://schemas.microsoft.com/office/drawing/2014/chart" uri="{C3380CC4-5D6E-409C-BE32-E72D297353CC}">
              <c16:uniqueId val="{00000000-A92A-46CD-B8B6-841C797ACC32}"/>
            </c:ext>
          </c:extLst>
        </c:ser>
        <c:dLbls>
          <c:showLegendKey val="0"/>
          <c:showVal val="0"/>
          <c:showCatName val="0"/>
          <c:showSerName val="0"/>
          <c:showPercent val="0"/>
          <c:showBubbleSize val="0"/>
        </c:dLbls>
        <c:gapWidth val="219"/>
        <c:overlap val="-27"/>
        <c:axId val="237251512"/>
        <c:axId val="237242984"/>
      </c:barChart>
      <c:catAx>
        <c:axId val="23725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42984"/>
        <c:crosses val="autoZero"/>
        <c:auto val="1"/>
        <c:lblAlgn val="ctr"/>
        <c:lblOffset val="100"/>
        <c:noMultiLvlLbl val="0"/>
      </c:catAx>
      <c:valAx>
        <c:axId val="23724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5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E915D-5533-4A8B-ABEE-E53EEAC345C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CA5E17C-0CA3-4B9A-A080-AAB93365EBE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7946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D0119-F394-4E80-B062-B8D34C1AAAE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2BB80CA-9D1C-49CC-8913-446BD83FF282}"/>
              </a:ext>
            </a:extLst>
          </p:cNvPr>
          <p:cNvGraphicFramePr>
            <a:graphicFrameLocks noGrp="1"/>
          </p:cNvGraphicFramePr>
          <p:nvPr>
            <p:ph type="chart" sz="quarter" idx="13"/>
            <p:extLst>
              <p:ext uri="{D42A27DB-BD31-4B8C-83A1-F6EECF244321}">
                <p14:modId xmlns:p14="http://schemas.microsoft.com/office/powerpoint/2010/main" val="2771621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9A9140-3FCD-4F6E-8F9B-DDA79796ADB2}"/>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23BA2792-9DD5-4496-AB26-8F6112B7BF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8524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BE6DD-3497-455D-B19F-AEB64A7F8A1C}"/>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3A97E78E-E10B-4A90-B385-3C0D6D5B5310}"/>
              </a:ext>
            </a:extLst>
          </p:cNvPr>
          <p:cNvGraphicFramePr>
            <a:graphicFrameLocks noGrp="1"/>
          </p:cNvGraphicFramePr>
          <p:nvPr>
            <p:ph type="tbl" sz="quarter" idx="13"/>
            <p:extLst>
              <p:ext uri="{D42A27DB-BD31-4B8C-83A1-F6EECF244321}">
                <p14:modId xmlns:p14="http://schemas.microsoft.com/office/powerpoint/2010/main" val="769424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36723190"/>
                    </a:ext>
                  </a:extLst>
                </a:gridCol>
                <a:gridCol w="905256">
                  <a:extLst>
                    <a:ext uri="{9D8B030D-6E8A-4147-A177-3AD203B41FA5}">
                      <a16:colId xmlns:a16="http://schemas.microsoft.com/office/drawing/2014/main" val="2097774969"/>
                    </a:ext>
                  </a:extLst>
                </a:gridCol>
                <a:gridCol w="905256">
                  <a:extLst>
                    <a:ext uri="{9D8B030D-6E8A-4147-A177-3AD203B41FA5}">
                      <a16:colId xmlns:a16="http://schemas.microsoft.com/office/drawing/2014/main" val="2979771465"/>
                    </a:ext>
                  </a:extLst>
                </a:gridCol>
                <a:gridCol w="905256">
                  <a:extLst>
                    <a:ext uri="{9D8B030D-6E8A-4147-A177-3AD203B41FA5}">
                      <a16:colId xmlns:a16="http://schemas.microsoft.com/office/drawing/2014/main" val="1938375942"/>
                    </a:ext>
                  </a:extLst>
                </a:gridCol>
                <a:gridCol w="905256">
                  <a:extLst>
                    <a:ext uri="{9D8B030D-6E8A-4147-A177-3AD203B41FA5}">
                      <a16:colId xmlns:a16="http://schemas.microsoft.com/office/drawing/2014/main" val="2453005486"/>
                    </a:ext>
                  </a:extLst>
                </a:gridCol>
                <a:gridCol w="905256">
                  <a:extLst>
                    <a:ext uri="{9D8B030D-6E8A-4147-A177-3AD203B41FA5}">
                      <a16:colId xmlns:a16="http://schemas.microsoft.com/office/drawing/2014/main" val="708251837"/>
                    </a:ext>
                  </a:extLst>
                </a:gridCol>
                <a:gridCol w="905256">
                  <a:extLst>
                    <a:ext uri="{9D8B030D-6E8A-4147-A177-3AD203B41FA5}">
                      <a16:colId xmlns:a16="http://schemas.microsoft.com/office/drawing/2014/main" val="2529638529"/>
                    </a:ext>
                  </a:extLst>
                </a:gridCol>
                <a:gridCol w="905256">
                  <a:extLst>
                    <a:ext uri="{9D8B030D-6E8A-4147-A177-3AD203B41FA5}">
                      <a16:colId xmlns:a16="http://schemas.microsoft.com/office/drawing/2014/main" val="843314401"/>
                    </a:ext>
                  </a:extLst>
                </a:gridCol>
                <a:gridCol w="905256">
                  <a:extLst>
                    <a:ext uri="{9D8B030D-6E8A-4147-A177-3AD203B41FA5}">
                      <a16:colId xmlns:a16="http://schemas.microsoft.com/office/drawing/2014/main" val="33097180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68917224"/>
                  </a:ext>
                </a:extLst>
              </a:tr>
              <a:tr h="370840">
                <a:tc>
                  <a:txBody>
                    <a:bodyPr/>
                    <a:lstStyle/>
                    <a:p>
                      <a:r>
                        <a:rPr lang="en-US" sz="1000"/>
                        <a:t>1746</a:t>
                      </a:r>
                    </a:p>
                  </a:txBody>
                  <a:tcPr/>
                </a:tc>
                <a:tc>
                  <a:txBody>
                    <a:bodyPr/>
                    <a:lstStyle/>
                    <a:p>
                      <a:r>
                        <a:rPr lang="en-US" sz="1000"/>
                        <a:t>-6</a:t>
                      </a:r>
                    </a:p>
                  </a:txBody>
                  <a:tcPr/>
                </a:tc>
                <a:tc>
                  <a:txBody>
                    <a:bodyPr/>
                    <a:lstStyle/>
                    <a:p>
                      <a:r>
                        <a:rPr lang="en-US" sz="1000"/>
                        <a:t>18</a:t>
                      </a:r>
                    </a:p>
                  </a:txBody>
                  <a:tcPr/>
                </a:tc>
                <a:tc>
                  <a:txBody>
                    <a:bodyPr/>
                    <a:lstStyle/>
                    <a:p>
                      <a:r>
                        <a:rPr lang="en-US" sz="1000"/>
                        <a:t>229</a:t>
                      </a:r>
                    </a:p>
                  </a:txBody>
                  <a:tcPr/>
                </a:tc>
                <a:tc>
                  <a:txBody>
                    <a:bodyPr/>
                    <a:lstStyle/>
                    <a:p>
                      <a:r>
                        <a:rPr lang="en-US" sz="1000"/>
                        <a:t>13</a:t>
                      </a:r>
                    </a:p>
                  </a:txBody>
                  <a:tcPr/>
                </a:tc>
                <a:tc>
                  <a:txBody>
                    <a:bodyPr/>
                    <a:lstStyle/>
                    <a:p>
                      <a:r>
                        <a:rPr lang="en-US" sz="1000"/>
                        <a:t>5</a:t>
                      </a:r>
                    </a:p>
                  </a:txBody>
                  <a:tcPr/>
                </a:tc>
                <a:tc>
                  <a:txBody>
                    <a:bodyPr/>
                    <a:lstStyle/>
                    <a:p>
                      <a:r>
                        <a:rPr lang="en-US" sz="1000"/>
                        <a:t>4</a:t>
                      </a:r>
                    </a:p>
                  </a:txBody>
                  <a:tcPr/>
                </a:tc>
                <a:tc>
                  <a:txBody>
                    <a:bodyPr/>
                    <a:lstStyle/>
                    <a:p>
                      <a:r>
                        <a:rPr lang="en-US" sz="1000"/>
                        <a:t>0.7846 %</a:t>
                      </a:r>
                    </a:p>
                  </a:txBody>
                  <a:tcPr/>
                </a:tc>
                <a:tc>
                  <a:txBody>
                    <a:bodyPr/>
                    <a:lstStyle/>
                    <a:p>
                      <a:r>
                        <a:rPr lang="en-US" sz="1000"/>
                        <a:t>0.0 %</a:t>
                      </a:r>
                    </a:p>
                  </a:txBody>
                  <a:tcPr/>
                </a:tc>
                <a:extLst>
                  <a:ext uri="{0D108BD9-81ED-4DB2-BD59-A6C34878D82A}">
                    <a16:rowId xmlns:a16="http://schemas.microsoft.com/office/drawing/2014/main" val="630514710"/>
                  </a:ext>
                </a:extLst>
              </a:tr>
            </a:tbl>
          </a:graphicData>
        </a:graphic>
      </p:graphicFrame>
      <p:sp>
        <p:nvSpPr>
          <p:cNvPr id="4" name="Text Placeholder 3">
            <a:extLst>
              <a:ext uri="{FF2B5EF4-FFF2-40B4-BE49-F238E27FC236}">
                <a16:creationId xmlns:a16="http://schemas.microsoft.com/office/drawing/2014/main" id="{9D3EBFDC-ED01-4F4A-88BD-241A11A0D7C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85742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5717B-3754-4888-93BA-BC7E1DC9656F}"/>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2D9A8D2E-A6A9-422D-9B86-A9D65A56A08C}"/>
              </a:ext>
            </a:extLst>
          </p:cNvPr>
          <p:cNvGraphicFramePr>
            <a:graphicFrameLocks noGrp="1"/>
          </p:cNvGraphicFramePr>
          <p:nvPr>
            <p:ph type="chart" sz="quarter" idx="13"/>
            <p:extLst>
              <p:ext uri="{D42A27DB-BD31-4B8C-83A1-F6EECF244321}">
                <p14:modId xmlns:p14="http://schemas.microsoft.com/office/powerpoint/2010/main" val="3760241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BAD850-B441-42D7-AD5F-61ECE3FF9B8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DDA0D3D-D858-4FC9-A316-38864EC694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358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C006F-42F0-450B-8BBE-CA916917586A}"/>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4EA81DE-B31E-4A86-A866-EE2219B753C0}"/>
              </a:ext>
            </a:extLst>
          </p:cNvPr>
          <p:cNvGraphicFramePr>
            <a:graphicFrameLocks noGrp="1"/>
          </p:cNvGraphicFramePr>
          <p:nvPr>
            <p:ph type="chart" sz="quarter" idx="13"/>
            <p:extLst>
              <p:ext uri="{D42A27DB-BD31-4B8C-83A1-F6EECF244321}">
                <p14:modId xmlns:p14="http://schemas.microsoft.com/office/powerpoint/2010/main" val="1718937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9C21CC-B338-4960-9922-729B97D1E09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CDD490F-659F-4D5C-97A4-7AAEE89F93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7949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FBFBA-D968-4C24-9617-B97B2E998ECC}"/>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B8741FD0-B18A-406E-8065-90A3F3100196}"/>
              </a:ext>
            </a:extLst>
          </p:cNvPr>
          <p:cNvGraphicFramePr>
            <a:graphicFrameLocks noGrp="1"/>
          </p:cNvGraphicFramePr>
          <p:nvPr>
            <p:ph type="chart" sz="quarter" idx="13"/>
            <p:extLst>
              <p:ext uri="{D42A27DB-BD31-4B8C-83A1-F6EECF244321}">
                <p14:modId xmlns:p14="http://schemas.microsoft.com/office/powerpoint/2010/main" val="1108770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261B7-845D-4148-8ED3-4BE4BD5921D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B9242F6-9F86-4F25-8E14-FF1F3027BE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4073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887A6-8CD8-4161-A23E-2023E2678A56}"/>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1052745-34BB-498D-A75E-948F5645DC00}"/>
              </a:ext>
            </a:extLst>
          </p:cNvPr>
          <p:cNvGraphicFramePr>
            <a:graphicFrameLocks noGrp="1"/>
          </p:cNvGraphicFramePr>
          <p:nvPr>
            <p:ph type="chart" sz="quarter" idx="13"/>
            <p:extLst>
              <p:ext uri="{D42A27DB-BD31-4B8C-83A1-F6EECF244321}">
                <p14:modId xmlns:p14="http://schemas.microsoft.com/office/powerpoint/2010/main" val="3333347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039A7-C6EE-40E4-8BBF-3F614F74855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A51E6ED-C60B-4996-9526-CD142C5102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2345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E783D-DAF6-4CA1-B6BD-1A806174959E}"/>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40CC5287-449A-499A-87DF-87F15318DE0E}"/>
              </a:ext>
            </a:extLst>
          </p:cNvPr>
          <p:cNvGraphicFramePr>
            <a:graphicFrameLocks noGrp="1"/>
          </p:cNvGraphicFramePr>
          <p:nvPr>
            <p:ph type="tbl" sz="quarter" idx="13"/>
            <p:extLst>
              <p:ext uri="{D42A27DB-BD31-4B8C-83A1-F6EECF244321}">
                <p14:modId xmlns:p14="http://schemas.microsoft.com/office/powerpoint/2010/main" val="203595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6821732"/>
                    </a:ext>
                  </a:extLst>
                </a:gridCol>
                <a:gridCol w="822960">
                  <a:extLst>
                    <a:ext uri="{9D8B030D-6E8A-4147-A177-3AD203B41FA5}">
                      <a16:colId xmlns:a16="http://schemas.microsoft.com/office/drawing/2014/main" val="3508101851"/>
                    </a:ext>
                  </a:extLst>
                </a:gridCol>
                <a:gridCol w="822960">
                  <a:extLst>
                    <a:ext uri="{9D8B030D-6E8A-4147-A177-3AD203B41FA5}">
                      <a16:colId xmlns:a16="http://schemas.microsoft.com/office/drawing/2014/main" val="2861056048"/>
                    </a:ext>
                  </a:extLst>
                </a:gridCol>
                <a:gridCol w="822960">
                  <a:extLst>
                    <a:ext uri="{9D8B030D-6E8A-4147-A177-3AD203B41FA5}">
                      <a16:colId xmlns:a16="http://schemas.microsoft.com/office/drawing/2014/main" val="2139699233"/>
                    </a:ext>
                  </a:extLst>
                </a:gridCol>
                <a:gridCol w="822960">
                  <a:extLst>
                    <a:ext uri="{9D8B030D-6E8A-4147-A177-3AD203B41FA5}">
                      <a16:colId xmlns:a16="http://schemas.microsoft.com/office/drawing/2014/main" val="2961026774"/>
                    </a:ext>
                  </a:extLst>
                </a:gridCol>
                <a:gridCol w="822960">
                  <a:extLst>
                    <a:ext uri="{9D8B030D-6E8A-4147-A177-3AD203B41FA5}">
                      <a16:colId xmlns:a16="http://schemas.microsoft.com/office/drawing/2014/main" val="613544988"/>
                    </a:ext>
                  </a:extLst>
                </a:gridCol>
                <a:gridCol w="822960">
                  <a:extLst>
                    <a:ext uri="{9D8B030D-6E8A-4147-A177-3AD203B41FA5}">
                      <a16:colId xmlns:a16="http://schemas.microsoft.com/office/drawing/2014/main" val="52246192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03244977"/>
                  </a:ext>
                </a:extLst>
              </a:tr>
              <a:tr h="370840">
                <a:tc>
                  <a:txBody>
                    <a:bodyPr/>
                    <a:lstStyle/>
                    <a:p>
                      <a:r>
                        <a:rPr lang="en-US" sz="1000" b="1"/>
                        <a:t>First Insurance Company of Hawaii, LTD - 2021-12-27 21:40:34</a:t>
                      </a:r>
                      <a:r>
                        <a:rPr lang="en-US" sz="1000"/>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r>
                        <a:rPr lang="en-US" sz="1000"/>
                        <a:t>27</a:t>
                      </a:r>
                    </a:p>
                  </a:txBody>
                  <a:tcPr/>
                </a:tc>
                <a:tc>
                  <a:txBody>
                    <a:bodyPr/>
                    <a:lstStyle/>
                    <a:p>
                      <a:r>
                        <a:rPr lang="en-US" sz="1000"/>
                        <a:t>26</a:t>
                      </a:r>
                    </a:p>
                  </a:txBody>
                  <a:tcPr/>
                </a:tc>
                <a:tc>
                  <a:txBody>
                    <a:bodyPr/>
                    <a:lstStyle/>
                    <a:p>
                      <a:r>
                        <a:rPr lang="en-US" sz="1000"/>
                        <a:t>1</a:t>
                      </a:r>
                    </a:p>
                  </a:txBody>
                  <a:tcPr/>
                </a:tc>
                <a:tc>
                  <a:txBody>
                    <a:bodyPr/>
                    <a:lstStyle/>
                    <a:p>
                      <a:r>
                        <a:rPr lang="en-US" sz="1000"/>
                        <a:t>0</a:t>
                      </a:r>
                    </a:p>
                  </a:txBody>
                  <a:tcPr/>
                </a:tc>
                <a:tc>
                  <a:txBody>
                    <a:bodyPr/>
                    <a:lstStyle/>
                    <a:p>
                      <a:r>
                        <a:rPr lang="en-US" sz="1000"/>
                        <a:t>1.5446 %</a:t>
                      </a:r>
                    </a:p>
                  </a:txBody>
                  <a:tcPr/>
                </a:tc>
                <a:tc>
                  <a:txBody>
                    <a:bodyPr/>
                    <a:lstStyle/>
                    <a:p>
                      <a:r>
                        <a:rPr lang="en-US" sz="1000"/>
                        <a:t>Photo</a:t>
                      </a:r>
                    </a:p>
                  </a:txBody>
                  <a:tcPr/>
                </a:tc>
                <a:extLst>
                  <a:ext uri="{0D108BD9-81ED-4DB2-BD59-A6C34878D82A}">
                    <a16:rowId xmlns:a16="http://schemas.microsoft.com/office/drawing/2014/main" val="1341399515"/>
                  </a:ext>
                </a:extLst>
              </a:tr>
              <a:tr h="370840">
                <a:tc>
                  <a:txBody>
                    <a:bodyPr/>
                    <a:lstStyle/>
                    <a:p>
                      <a:r>
                        <a:rPr lang="en-US" sz="1000" b="1"/>
                        <a:t>First Insurance Company of Hawaii, LTD - 2021-12-16 20:56:26</a:t>
                      </a:r>
                      <a:r>
                        <a:rPr lang="en-US" sz="1000"/>
                        <a:t>
 Mahalo to all the community partners who came together to make today's donations possible. Two deserving women and their families now have newly refurbished cars to call their own and the increased independence and capabilities that come with having reliable transportation. We wish these mothers all the best as they pursue their hopes and dreams for themselves and their children. News release: https://bit.ly/324iVnp
Helping Hands Hawaii Unibody Autotech Collision Repair Center Windward Hyundai New City Nissan NAPA Hawaii</a:t>
                      </a:r>
                    </a:p>
                  </a:txBody>
                  <a:tcPr/>
                </a:tc>
                <a:tc>
                  <a:txBody>
                    <a:bodyPr/>
                    <a:lstStyle/>
                    <a:p>
                      <a:r>
                        <a:rPr lang="en-US" sz="1000"/>
                        <a:t>27</a:t>
                      </a:r>
                    </a:p>
                  </a:txBody>
                  <a:tcPr/>
                </a:tc>
                <a:tc>
                  <a:txBody>
                    <a:bodyPr/>
                    <a:lstStyle/>
                    <a:p>
                      <a:r>
                        <a:rPr lang="en-US" sz="1000"/>
                        <a:t>19</a:t>
                      </a:r>
                    </a:p>
                  </a:txBody>
                  <a:tcPr/>
                </a:tc>
                <a:tc>
                  <a:txBody>
                    <a:bodyPr/>
                    <a:lstStyle/>
                    <a:p>
                      <a:r>
                        <a:rPr lang="en-US" sz="1000"/>
                        <a:t>5</a:t>
                      </a:r>
                    </a:p>
                  </a:txBody>
                  <a:tcPr/>
                </a:tc>
                <a:tc>
                  <a:txBody>
                    <a:bodyPr/>
                    <a:lstStyle/>
                    <a:p>
                      <a:r>
                        <a:rPr lang="en-US" sz="1000"/>
                        <a:t>3</a:t>
                      </a:r>
                    </a:p>
                  </a:txBody>
                  <a:tcPr/>
                </a:tc>
                <a:tc>
                  <a:txBody>
                    <a:bodyPr/>
                    <a:lstStyle/>
                    <a:p>
                      <a:r>
                        <a:rPr lang="en-US" sz="1000"/>
                        <a:t>1.5429 %</a:t>
                      </a:r>
                    </a:p>
                  </a:txBody>
                  <a:tcPr/>
                </a:tc>
                <a:tc>
                  <a:txBody>
                    <a:bodyPr/>
                    <a:lstStyle/>
                    <a:p>
                      <a:r>
                        <a:rPr lang="en-US" sz="1000"/>
                        <a:t>Album</a:t>
                      </a:r>
                    </a:p>
                  </a:txBody>
                  <a:tcPr/>
                </a:tc>
                <a:extLst>
                  <a:ext uri="{0D108BD9-81ED-4DB2-BD59-A6C34878D82A}">
                    <a16:rowId xmlns:a16="http://schemas.microsoft.com/office/drawing/2014/main" val="2411964994"/>
                  </a:ext>
                </a:extLst>
              </a:tr>
              <a:tr h="370840">
                <a:tc>
                  <a:txBody>
                    <a:bodyPr/>
                    <a:lstStyle/>
                    <a:p>
                      <a:r>
                        <a:rPr lang="en-US" sz="1000" b="1"/>
                        <a:t>First Insurance Company of Hawaii, LTD - 2021-12-13 21:20:31</a:t>
                      </a:r>
                      <a:r>
                        <a:rPr lang="en-US" sz="1000"/>
                        <a:t>
 FICOH kept its longstanding Brunch with Santa tradition alive by going virtual for the second year in a row. Our associates picked up gifts to take home to their keiki, including Santa hats filled with goodies, age appropriate toys, and family-friendly games and craft activities. Mahalo to our hardworking elves for spreading joy to more than 50 keiki this holiday season!</a:t>
                      </a:r>
                    </a:p>
                  </a:txBody>
                  <a:tcPr/>
                </a:tc>
                <a:tc>
                  <a:txBody>
                    <a:bodyPr/>
                    <a:lstStyle/>
                    <a:p>
                      <a:r>
                        <a:rPr lang="en-US" sz="1000"/>
                        <a:t>26</a:t>
                      </a:r>
                    </a:p>
                  </a:txBody>
                  <a:tcPr/>
                </a:tc>
                <a:tc>
                  <a:txBody>
                    <a:bodyPr/>
                    <a:lstStyle/>
                    <a:p>
                      <a:r>
                        <a:rPr lang="en-US" sz="1000"/>
                        <a:t>25</a:t>
                      </a:r>
                    </a:p>
                  </a:txBody>
                  <a:tcPr/>
                </a:tc>
                <a:tc>
                  <a:txBody>
                    <a:bodyPr/>
                    <a:lstStyle/>
                    <a:p>
                      <a:r>
                        <a:rPr lang="en-US" sz="1000"/>
                        <a:t>1</a:t>
                      </a:r>
                    </a:p>
                  </a:txBody>
                  <a:tcPr/>
                </a:tc>
                <a:tc>
                  <a:txBody>
                    <a:bodyPr/>
                    <a:lstStyle/>
                    <a:p>
                      <a:r>
                        <a:rPr lang="en-US" sz="1000"/>
                        <a:t>0</a:t>
                      </a:r>
                    </a:p>
                  </a:txBody>
                  <a:tcPr/>
                </a:tc>
                <a:tc>
                  <a:txBody>
                    <a:bodyPr/>
                    <a:lstStyle/>
                    <a:p>
                      <a:r>
                        <a:rPr lang="en-US" sz="1000"/>
                        <a:t>1.4866 %</a:t>
                      </a:r>
                    </a:p>
                  </a:txBody>
                  <a:tcPr/>
                </a:tc>
                <a:tc>
                  <a:txBody>
                    <a:bodyPr/>
                    <a:lstStyle/>
                    <a:p>
                      <a:r>
                        <a:rPr lang="en-US" sz="1000"/>
                        <a:t>Photo</a:t>
                      </a:r>
                    </a:p>
                  </a:txBody>
                  <a:tcPr/>
                </a:tc>
                <a:extLst>
                  <a:ext uri="{0D108BD9-81ED-4DB2-BD59-A6C34878D82A}">
                    <a16:rowId xmlns:a16="http://schemas.microsoft.com/office/drawing/2014/main" val="1548764067"/>
                  </a:ext>
                </a:extLst>
              </a:tr>
            </a:tbl>
          </a:graphicData>
        </a:graphic>
      </p:graphicFrame>
      <p:sp>
        <p:nvSpPr>
          <p:cNvPr id="4" name="Text Placeholder 3">
            <a:extLst>
              <a:ext uri="{FF2B5EF4-FFF2-40B4-BE49-F238E27FC236}">
                <a16:creationId xmlns:a16="http://schemas.microsoft.com/office/drawing/2014/main" id="{88D7D7CE-4D6E-455A-B677-F99BE9BEF19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42853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F453E-FE04-4BA1-8DC4-881146ADF22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00DB737-7CBE-437F-A68E-0507635C375D}"/>
              </a:ext>
            </a:extLst>
          </p:cNvPr>
          <p:cNvGraphicFramePr>
            <a:graphicFrameLocks noGrp="1"/>
          </p:cNvGraphicFramePr>
          <p:nvPr>
            <p:ph type="tbl" sz="quarter" idx="13"/>
            <p:extLst>
              <p:ext uri="{D42A27DB-BD31-4B8C-83A1-F6EECF244321}">
                <p14:modId xmlns:p14="http://schemas.microsoft.com/office/powerpoint/2010/main" val="224257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65729773"/>
                    </a:ext>
                  </a:extLst>
                </a:gridCol>
                <a:gridCol w="576072">
                  <a:extLst>
                    <a:ext uri="{9D8B030D-6E8A-4147-A177-3AD203B41FA5}">
                      <a16:colId xmlns:a16="http://schemas.microsoft.com/office/drawing/2014/main" val="2859119388"/>
                    </a:ext>
                  </a:extLst>
                </a:gridCol>
                <a:gridCol w="576072">
                  <a:extLst>
                    <a:ext uri="{9D8B030D-6E8A-4147-A177-3AD203B41FA5}">
                      <a16:colId xmlns:a16="http://schemas.microsoft.com/office/drawing/2014/main" val="2566186267"/>
                    </a:ext>
                  </a:extLst>
                </a:gridCol>
                <a:gridCol w="576072">
                  <a:extLst>
                    <a:ext uri="{9D8B030D-6E8A-4147-A177-3AD203B41FA5}">
                      <a16:colId xmlns:a16="http://schemas.microsoft.com/office/drawing/2014/main" val="173781833"/>
                    </a:ext>
                  </a:extLst>
                </a:gridCol>
                <a:gridCol w="576072">
                  <a:extLst>
                    <a:ext uri="{9D8B030D-6E8A-4147-A177-3AD203B41FA5}">
                      <a16:colId xmlns:a16="http://schemas.microsoft.com/office/drawing/2014/main" val="2712182244"/>
                    </a:ext>
                  </a:extLst>
                </a:gridCol>
                <a:gridCol w="576072">
                  <a:extLst>
                    <a:ext uri="{9D8B030D-6E8A-4147-A177-3AD203B41FA5}">
                      <a16:colId xmlns:a16="http://schemas.microsoft.com/office/drawing/2014/main" val="277751500"/>
                    </a:ext>
                  </a:extLst>
                </a:gridCol>
                <a:gridCol w="576072">
                  <a:extLst>
                    <a:ext uri="{9D8B030D-6E8A-4147-A177-3AD203B41FA5}">
                      <a16:colId xmlns:a16="http://schemas.microsoft.com/office/drawing/2014/main" val="167718828"/>
                    </a:ext>
                  </a:extLst>
                </a:gridCol>
                <a:gridCol w="576072">
                  <a:extLst>
                    <a:ext uri="{9D8B030D-6E8A-4147-A177-3AD203B41FA5}">
                      <a16:colId xmlns:a16="http://schemas.microsoft.com/office/drawing/2014/main" val="1298447437"/>
                    </a:ext>
                  </a:extLst>
                </a:gridCol>
                <a:gridCol w="576072">
                  <a:extLst>
                    <a:ext uri="{9D8B030D-6E8A-4147-A177-3AD203B41FA5}">
                      <a16:colId xmlns:a16="http://schemas.microsoft.com/office/drawing/2014/main" val="974242158"/>
                    </a:ext>
                  </a:extLst>
                </a:gridCol>
                <a:gridCol w="576072">
                  <a:extLst>
                    <a:ext uri="{9D8B030D-6E8A-4147-A177-3AD203B41FA5}">
                      <a16:colId xmlns:a16="http://schemas.microsoft.com/office/drawing/2014/main" val="3099278668"/>
                    </a:ext>
                  </a:extLst>
                </a:gridCol>
                <a:gridCol w="576072">
                  <a:extLst>
                    <a:ext uri="{9D8B030D-6E8A-4147-A177-3AD203B41FA5}">
                      <a16:colId xmlns:a16="http://schemas.microsoft.com/office/drawing/2014/main" val="2052772326"/>
                    </a:ext>
                  </a:extLst>
                </a:gridCol>
                <a:gridCol w="576072">
                  <a:extLst>
                    <a:ext uri="{9D8B030D-6E8A-4147-A177-3AD203B41FA5}">
                      <a16:colId xmlns:a16="http://schemas.microsoft.com/office/drawing/2014/main" val="3465438365"/>
                    </a:ext>
                  </a:extLst>
                </a:gridCol>
                <a:gridCol w="576072">
                  <a:extLst>
                    <a:ext uri="{9D8B030D-6E8A-4147-A177-3AD203B41FA5}">
                      <a16:colId xmlns:a16="http://schemas.microsoft.com/office/drawing/2014/main" val="123363806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26736466"/>
                  </a:ext>
                </a:extLst>
              </a:tr>
              <a:tr h="370840">
                <a:tc>
                  <a:txBody>
                    <a:bodyPr/>
                    <a:lstStyle/>
                    <a:p>
                      <a:r>
                        <a:rPr lang="en-US" sz="1000"/>
                        <a:t>1205</a:t>
                      </a:r>
                    </a:p>
                  </a:txBody>
                  <a:tcPr/>
                </a:tc>
                <a:tc>
                  <a:txBody>
                    <a:bodyPr/>
                    <a:lstStyle/>
                    <a:p>
                      <a:r>
                        <a:rPr lang="en-US" sz="1000"/>
                        <a:t>1</a:t>
                      </a:r>
                    </a:p>
                  </a:txBody>
                  <a:tcPr/>
                </a:tc>
                <a:tc>
                  <a:txBody>
                    <a:bodyPr/>
                    <a:lstStyle/>
                    <a:p>
                      <a:r>
                        <a:rPr lang="en-US" sz="1000"/>
                        <a:t>17</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15</a:t>
                      </a:r>
                    </a:p>
                  </a:txBody>
                  <a:tcPr/>
                </a:tc>
                <a:tc>
                  <a:txBody>
                    <a:bodyPr/>
                    <a:lstStyle/>
                    <a:p>
                      <a:r>
                        <a:rPr lang="en-US" sz="1000"/>
                        <a:t>0</a:t>
                      </a:r>
                    </a:p>
                  </a:txBody>
                  <a:tcPr/>
                </a:tc>
                <a:tc>
                  <a:txBody>
                    <a:bodyPr/>
                    <a:lstStyle/>
                    <a:p>
                      <a:r>
                        <a:rPr lang="en-US" sz="1000"/>
                        <a:t>5</a:t>
                      </a:r>
                    </a:p>
                  </a:txBody>
                  <a:tcPr/>
                </a:tc>
                <a:tc>
                  <a:txBody>
                    <a:bodyPr/>
                    <a:lstStyle/>
                    <a:p>
                      <a:r>
                        <a:rPr lang="en-US" sz="1000"/>
                        <a:t>0.0886 %</a:t>
                      </a:r>
                    </a:p>
                  </a:txBody>
                  <a:tcPr/>
                </a:tc>
                <a:tc>
                  <a:txBody>
                    <a:bodyPr/>
                    <a:lstStyle/>
                    <a:p>
                      <a:r>
                        <a:rPr lang="en-US" sz="1000"/>
                        <a:t>0.0 %</a:t>
                      </a:r>
                    </a:p>
                  </a:txBody>
                  <a:tcPr/>
                </a:tc>
                <a:extLst>
                  <a:ext uri="{0D108BD9-81ED-4DB2-BD59-A6C34878D82A}">
                    <a16:rowId xmlns:a16="http://schemas.microsoft.com/office/drawing/2014/main" val="213619788"/>
                  </a:ext>
                </a:extLst>
              </a:tr>
            </a:tbl>
          </a:graphicData>
        </a:graphic>
      </p:graphicFrame>
      <p:sp>
        <p:nvSpPr>
          <p:cNvPr id="4" name="Text Placeholder 3">
            <a:extLst>
              <a:ext uri="{FF2B5EF4-FFF2-40B4-BE49-F238E27FC236}">
                <a16:creationId xmlns:a16="http://schemas.microsoft.com/office/drawing/2014/main" id="{3AB0CB70-ECC9-4779-9D46-7B9EE91DEE6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35167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E948-5855-403C-8386-AD64A4A848A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F5E3F3E0-C1CC-4417-8E4F-1DF330372001}"/>
              </a:ext>
            </a:extLst>
          </p:cNvPr>
          <p:cNvGraphicFramePr>
            <a:graphicFrameLocks noGrp="1"/>
          </p:cNvGraphicFramePr>
          <p:nvPr>
            <p:ph type="chart" sz="quarter" idx="13"/>
            <p:extLst>
              <p:ext uri="{D42A27DB-BD31-4B8C-83A1-F6EECF244321}">
                <p14:modId xmlns:p14="http://schemas.microsoft.com/office/powerpoint/2010/main" val="1775856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EDF92-ED37-4E6B-BD1E-C8C5D2C313C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D972FEF-1050-411F-8A73-9797ECC7C9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908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9F16C-3E70-41E7-BD1E-29AEAD2FA18B}"/>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4DB830C-DBD9-4D09-9242-931656D9E813}"/>
              </a:ext>
            </a:extLst>
          </p:cNvPr>
          <p:cNvGraphicFramePr>
            <a:graphicFrameLocks noGrp="1"/>
          </p:cNvGraphicFramePr>
          <p:nvPr>
            <p:ph type="chart" sz="quarter" idx="13"/>
            <p:extLst>
              <p:ext uri="{D42A27DB-BD31-4B8C-83A1-F6EECF244321}">
                <p14:modId xmlns:p14="http://schemas.microsoft.com/office/powerpoint/2010/main" val="1263860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2D684-9F32-47F2-9EB7-670D8C41C01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CADDD60-FF4B-4217-83E4-1364643BD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2933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AB90-E211-42FD-8138-54D84F5698B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45DFA288-B7A3-478F-B600-3FCF6DEC0AC8}"/>
              </a:ext>
            </a:extLst>
          </p:cNvPr>
          <p:cNvGraphicFramePr>
            <a:graphicFrameLocks noGrp="1"/>
          </p:cNvGraphicFramePr>
          <p:nvPr>
            <p:ph type="chart" sz="quarter" idx="13"/>
            <p:extLst>
              <p:ext uri="{D42A27DB-BD31-4B8C-83A1-F6EECF244321}">
                <p14:modId xmlns:p14="http://schemas.microsoft.com/office/powerpoint/2010/main" val="1851862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CA9C52-755B-4DD5-8647-E543EBB2A45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76941A4-9688-4FAF-9723-ECC651A818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2037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9247B-EF52-4909-A16C-E03615A74C3E}"/>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E59BCF7B-A203-4B39-8AAE-7C14DCEE930A}"/>
              </a:ext>
            </a:extLst>
          </p:cNvPr>
          <p:cNvGraphicFramePr>
            <a:graphicFrameLocks noGrp="1"/>
          </p:cNvGraphicFramePr>
          <p:nvPr>
            <p:ph type="tbl" sz="quarter" idx="13"/>
            <p:extLst>
              <p:ext uri="{D42A27DB-BD31-4B8C-83A1-F6EECF244321}">
                <p14:modId xmlns:p14="http://schemas.microsoft.com/office/powerpoint/2010/main" val="4182332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72102132"/>
                    </a:ext>
                  </a:extLst>
                </a:gridCol>
                <a:gridCol w="493776">
                  <a:extLst>
                    <a:ext uri="{9D8B030D-6E8A-4147-A177-3AD203B41FA5}">
                      <a16:colId xmlns:a16="http://schemas.microsoft.com/office/drawing/2014/main" val="420021934"/>
                    </a:ext>
                  </a:extLst>
                </a:gridCol>
                <a:gridCol w="1069848">
                  <a:extLst>
                    <a:ext uri="{9D8B030D-6E8A-4147-A177-3AD203B41FA5}">
                      <a16:colId xmlns:a16="http://schemas.microsoft.com/office/drawing/2014/main" val="4268564117"/>
                    </a:ext>
                  </a:extLst>
                </a:gridCol>
                <a:gridCol w="1069848">
                  <a:extLst>
                    <a:ext uri="{9D8B030D-6E8A-4147-A177-3AD203B41FA5}">
                      <a16:colId xmlns:a16="http://schemas.microsoft.com/office/drawing/2014/main" val="2705651592"/>
                    </a:ext>
                  </a:extLst>
                </a:gridCol>
                <a:gridCol w="1069848">
                  <a:extLst>
                    <a:ext uri="{9D8B030D-6E8A-4147-A177-3AD203B41FA5}">
                      <a16:colId xmlns:a16="http://schemas.microsoft.com/office/drawing/2014/main" val="2503401850"/>
                    </a:ext>
                  </a:extLst>
                </a:gridCol>
                <a:gridCol w="1069848">
                  <a:extLst>
                    <a:ext uri="{9D8B030D-6E8A-4147-A177-3AD203B41FA5}">
                      <a16:colId xmlns:a16="http://schemas.microsoft.com/office/drawing/2014/main" val="2047381978"/>
                    </a:ext>
                  </a:extLst>
                </a:gridCol>
                <a:gridCol w="1069848">
                  <a:extLst>
                    <a:ext uri="{9D8B030D-6E8A-4147-A177-3AD203B41FA5}">
                      <a16:colId xmlns:a16="http://schemas.microsoft.com/office/drawing/2014/main" val="310551947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134817074"/>
                  </a:ext>
                </a:extLst>
              </a:tr>
              <a:tr h="370840">
                <a:tc>
                  <a:txBody>
                    <a:bodyPr/>
                    <a:lstStyle/>
                    <a:p>
                      <a:r>
                        <a:rPr lang="en-US" sz="1000" b="1"/>
                        <a:t>@FirstInsHI - 2021-12-22 13:01:22</a:t>
                      </a:r>
                      <a:r>
                        <a:rPr lang="en-US" sz="1000"/>
                        <a:t>
 Thanks to our associates for giving generously to our Santa's Workshop donation drive for the families and children served by @KapiolaniMedCtr Together, we filled two cars!  #giving #mahalo #community #teamficoh https://t.co/axzvwyYZy5</a:t>
                      </a:r>
                    </a:p>
                  </a:txBody>
                  <a:tcPr/>
                </a:tc>
                <a:tc>
                  <a:txBody>
                    <a:bodyPr/>
                    <a:lstStyle/>
                    <a:p>
                      <a:r>
                        <a:rPr lang="en-US" sz="1000"/>
                        <a:t>12/22/2021 19:40:11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0.5814 %</a:t>
                      </a:r>
                    </a:p>
                  </a:txBody>
                  <a:tcPr/>
                </a:tc>
                <a:extLst>
                  <a:ext uri="{0D108BD9-81ED-4DB2-BD59-A6C34878D82A}">
                    <a16:rowId xmlns:a16="http://schemas.microsoft.com/office/drawing/2014/main" val="1340803190"/>
                  </a:ext>
                </a:extLst>
              </a:tr>
              <a:tr h="370840">
                <a:tc>
                  <a:txBody>
                    <a:bodyPr/>
                    <a:lstStyle/>
                    <a:p>
                      <a:r>
                        <a:rPr lang="en-US" sz="1000" b="1"/>
                        <a:t>@FirstInsHI - 2021-12-14 21:05:31</a:t>
                      </a:r>
                      <a:r>
                        <a:rPr lang="en-US" sz="1000"/>
                        <a:t>
 We kept our longstanding Brunch with Santa tradition alive by going virtual for the second year in a row. #Mahalo to our hardworking elves for spreading joy this #holidayseason. In total, they reached the keiki of more than 30 of our associates' families. #happyholidays https://t.co/PLHePFFJxI</a:t>
                      </a:r>
                    </a:p>
                  </a:txBody>
                  <a:tcPr/>
                </a:tc>
                <a:tc>
                  <a:txBody>
                    <a:bodyPr/>
                    <a:lstStyle/>
                    <a:p>
                      <a:r>
                        <a:rPr lang="en-US" sz="1000"/>
                        <a:t>12/22/2021 19:40:11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0.3325 %</a:t>
                      </a:r>
                    </a:p>
                  </a:txBody>
                  <a:tcPr/>
                </a:tc>
                <a:extLst>
                  <a:ext uri="{0D108BD9-81ED-4DB2-BD59-A6C34878D82A}">
                    <a16:rowId xmlns:a16="http://schemas.microsoft.com/office/drawing/2014/main" val="1155682069"/>
                  </a:ext>
                </a:extLst>
              </a:tr>
              <a:tr h="370840">
                <a:tc>
                  <a:txBody>
                    <a:bodyPr/>
                    <a:lstStyle/>
                    <a:p>
                      <a:r>
                        <a:rPr lang="en-US" sz="1000" b="1"/>
                        <a:t>@FirstInsHI - 2021-12-01 20:01:35</a:t>
                      </a:r>
                      <a:r>
                        <a:rPr lang="en-US" sz="1000"/>
                        <a:t>
 A big mahalo to our partners at Business Insurance Services for hosting an ice cream social for our associates today! The sorbets from YOAS and tarts from UBAE were such a nice treat. Thank you BIS - we appreciate you and your longstanding support and partnership! https://t.co/8Nm52JAaas</a:t>
                      </a:r>
                    </a:p>
                  </a:txBody>
                  <a:tcPr/>
                </a:tc>
                <a:tc>
                  <a:txBody>
                    <a:bodyPr/>
                    <a:lstStyle/>
                    <a:p>
                      <a:r>
                        <a:rPr lang="en-US" sz="1000"/>
                        <a:t>12/02/2021 07:40:42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0.1661 %</a:t>
                      </a:r>
                    </a:p>
                  </a:txBody>
                  <a:tcPr/>
                </a:tc>
                <a:extLst>
                  <a:ext uri="{0D108BD9-81ED-4DB2-BD59-A6C34878D82A}">
                    <a16:rowId xmlns:a16="http://schemas.microsoft.com/office/drawing/2014/main" val="1141213428"/>
                  </a:ext>
                </a:extLst>
              </a:tr>
            </a:tbl>
          </a:graphicData>
        </a:graphic>
      </p:graphicFrame>
      <p:sp>
        <p:nvSpPr>
          <p:cNvPr id="4" name="Text Placeholder 3">
            <a:extLst>
              <a:ext uri="{FF2B5EF4-FFF2-40B4-BE49-F238E27FC236}">
                <a16:creationId xmlns:a16="http://schemas.microsoft.com/office/drawing/2014/main" id="{18210187-7360-4C63-91E5-32134E0A591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23800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D02B4-20FA-4E22-BCEA-BEB3DBA88AA3}"/>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C07CECB7-FAD3-4132-8342-4C2076E6A502}"/>
              </a:ext>
            </a:extLst>
          </p:cNvPr>
          <p:cNvGraphicFramePr>
            <a:graphicFrameLocks noGrp="1"/>
          </p:cNvGraphicFramePr>
          <p:nvPr>
            <p:ph type="tbl" sz="quarter" idx="13"/>
            <p:extLst>
              <p:ext uri="{D42A27DB-BD31-4B8C-83A1-F6EECF244321}">
                <p14:modId xmlns:p14="http://schemas.microsoft.com/office/powerpoint/2010/main" val="2591269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13639815"/>
                    </a:ext>
                  </a:extLst>
                </a:gridCol>
                <a:gridCol w="576072">
                  <a:extLst>
                    <a:ext uri="{9D8B030D-6E8A-4147-A177-3AD203B41FA5}">
                      <a16:colId xmlns:a16="http://schemas.microsoft.com/office/drawing/2014/main" val="2997664650"/>
                    </a:ext>
                  </a:extLst>
                </a:gridCol>
                <a:gridCol w="576072">
                  <a:extLst>
                    <a:ext uri="{9D8B030D-6E8A-4147-A177-3AD203B41FA5}">
                      <a16:colId xmlns:a16="http://schemas.microsoft.com/office/drawing/2014/main" val="4068694109"/>
                    </a:ext>
                  </a:extLst>
                </a:gridCol>
                <a:gridCol w="576072">
                  <a:extLst>
                    <a:ext uri="{9D8B030D-6E8A-4147-A177-3AD203B41FA5}">
                      <a16:colId xmlns:a16="http://schemas.microsoft.com/office/drawing/2014/main" val="3738658435"/>
                    </a:ext>
                  </a:extLst>
                </a:gridCol>
                <a:gridCol w="576072">
                  <a:extLst>
                    <a:ext uri="{9D8B030D-6E8A-4147-A177-3AD203B41FA5}">
                      <a16:colId xmlns:a16="http://schemas.microsoft.com/office/drawing/2014/main" val="3206524021"/>
                    </a:ext>
                  </a:extLst>
                </a:gridCol>
                <a:gridCol w="576072">
                  <a:extLst>
                    <a:ext uri="{9D8B030D-6E8A-4147-A177-3AD203B41FA5}">
                      <a16:colId xmlns:a16="http://schemas.microsoft.com/office/drawing/2014/main" val="2780282572"/>
                    </a:ext>
                  </a:extLst>
                </a:gridCol>
                <a:gridCol w="576072">
                  <a:extLst>
                    <a:ext uri="{9D8B030D-6E8A-4147-A177-3AD203B41FA5}">
                      <a16:colId xmlns:a16="http://schemas.microsoft.com/office/drawing/2014/main" val="1404755651"/>
                    </a:ext>
                  </a:extLst>
                </a:gridCol>
                <a:gridCol w="576072">
                  <a:extLst>
                    <a:ext uri="{9D8B030D-6E8A-4147-A177-3AD203B41FA5}">
                      <a16:colId xmlns:a16="http://schemas.microsoft.com/office/drawing/2014/main" val="23426686"/>
                    </a:ext>
                  </a:extLst>
                </a:gridCol>
                <a:gridCol w="576072">
                  <a:extLst>
                    <a:ext uri="{9D8B030D-6E8A-4147-A177-3AD203B41FA5}">
                      <a16:colId xmlns:a16="http://schemas.microsoft.com/office/drawing/2014/main" val="3433941586"/>
                    </a:ext>
                  </a:extLst>
                </a:gridCol>
                <a:gridCol w="576072">
                  <a:extLst>
                    <a:ext uri="{9D8B030D-6E8A-4147-A177-3AD203B41FA5}">
                      <a16:colId xmlns:a16="http://schemas.microsoft.com/office/drawing/2014/main" val="2026342930"/>
                    </a:ext>
                  </a:extLst>
                </a:gridCol>
                <a:gridCol w="576072">
                  <a:extLst>
                    <a:ext uri="{9D8B030D-6E8A-4147-A177-3AD203B41FA5}">
                      <a16:colId xmlns:a16="http://schemas.microsoft.com/office/drawing/2014/main" val="3030046735"/>
                    </a:ext>
                  </a:extLst>
                </a:gridCol>
                <a:gridCol w="576072">
                  <a:extLst>
                    <a:ext uri="{9D8B030D-6E8A-4147-A177-3AD203B41FA5}">
                      <a16:colId xmlns:a16="http://schemas.microsoft.com/office/drawing/2014/main" val="640798435"/>
                    </a:ext>
                  </a:extLst>
                </a:gridCol>
                <a:gridCol w="576072">
                  <a:extLst>
                    <a:ext uri="{9D8B030D-6E8A-4147-A177-3AD203B41FA5}">
                      <a16:colId xmlns:a16="http://schemas.microsoft.com/office/drawing/2014/main" val="2878170902"/>
                    </a:ext>
                  </a:extLst>
                </a:gridCol>
                <a:gridCol w="576072">
                  <a:extLst>
                    <a:ext uri="{9D8B030D-6E8A-4147-A177-3AD203B41FA5}">
                      <a16:colId xmlns:a16="http://schemas.microsoft.com/office/drawing/2014/main" val="294767371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511003741"/>
                  </a:ext>
                </a:extLst>
              </a:tr>
              <a:tr h="370840">
                <a:tc>
                  <a:txBody>
                    <a:bodyPr/>
                    <a:lstStyle/>
                    <a:p>
                      <a:r>
                        <a:rPr lang="en-US" sz="1000"/>
                        <a:t>3457</a:t>
                      </a:r>
                    </a:p>
                  </a:txBody>
                  <a:tcPr/>
                </a:tc>
                <a:tc>
                  <a:txBody>
                    <a:bodyPr/>
                    <a:lstStyle/>
                    <a:p>
                      <a:r>
                        <a:rPr lang="en-US" sz="1000"/>
                        <a:t>22</a:t>
                      </a:r>
                    </a:p>
                  </a:txBody>
                  <a:tcPr/>
                </a:tc>
                <a:tc>
                  <a:txBody>
                    <a:bodyPr/>
                    <a:lstStyle/>
                    <a:p>
                      <a:r>
                        <a:rPr lang="en-US" sz="1000"/>
                        <a:t>13</a:t>
                      </a:r>
                    </a:p>
                  </a:txBody>
                  <a:tcPr/>
                </a:tc>
                <a:tc>
                  <a:txBody>
                    <a:bodyPr/>
                    <a:lstStyle/>
                    <a:p>
                      <a:r>
                        <a:rPr lang="en-US" sz="1000"/>
                        <a:t>539</a:t>
                      </a:r>
                    </a:p>
                  </a:txBody>
                  <a:tcPr/>
                </a:tc>
                <a:tc>
                  <a:txBody>
                    <a:bodyPr/>
                    <a:lstStyle/>
                    <a:p>
                      <a:r>
                        <a:rPr lang="en-US" sz="1000"/>
                        <a:t>41.461538461538</a:t>
                      </a:r>
                    </a:p>
                  </a:txBody>
                  <a:tcPr/>
                </a:tc>
                <a:tc>
                  <a:txBody>
                    <a:bodyPr/>
                    <a:lstStyle/>
                    <a:p>
                      <a:r>
                        <a:rPr lang="en-US" sz="1000"/>
                        <a:t>23</a:t>
                      </a:r>
                    </a:p>
                  </a:txBody>
                  <a:tcPr/>
                </a:tc>
                <a:tc>
                  <a:txBody>
                    <a:bodyPr/>
                    <a:lstStyle/>
                    <a:p>
                      <a:r>
                        <a:rPr lang="en-US" sz="1000"/>
                        <a:t>2</a:t>
                      </a:r>
                    </a:p>
                  </a:txBody>
                  <a:tcPr/>
                </a:tc>
                <a:tc>
                  <a:txBody>
                    <a:bodyPr/>
                    <a:lstStyle/>
                    <a:p>
                      <a:r>
                        <a:rPr lang="en-US" sz="1000"/>
                        <a:t>0.15384615384615</a:t>
                      </a:r>
                    </a:p>
                  </a:txBody>
                  <a:tcPr/>
                </a:tc>
                <a:tc>
                  <a:txBody>
                    <a:bodyPr/>
                    <a:lstStyle/>
                    <a:p>
                      <a:r>
                        <a:rPr lang="en-US" sz="1000"/>
                        <a:t>2117</a:t>
                      </a:r>
                    </a:p>
                  </a:txBody>
                  <a:tcPr/>
                </a:tc>
                <a:tc>
                  <a:txBody>
                    <a:bodyPr/>
                    <a:lstStyle/>
                    <a:p>
                      <a:r>
                        <a:rPr lang="en-US" sz="1000"/>
                        <a:t>162.84615384615</a:t>
                      </a:r>
                    </a:p>
                  </a:txBody>
                  <a:tcPr/>
                </a:tc>
                <a:tc>
                  <a:txBody>
                    <a:bodyPr/>
                    <a:lstStyle/>
                    <a:p>
                      <a:r>
                        <a:rPr lang="en-US" sz="1000"/>
                        <a:t>23083</a:t>
                      </a:r>
                    </a:p>
                  </a:txBody>
                  <a:tcPr/>
                </a:tc>
                <a:tc>
                  <a:txBody>
                    <a:bodyPr/>
                    <a:lstStyle/>
                    <a:p>
                      <a:r>
                        <a:rPr lang="en-US" sz="1000"/>
                        <a:t>1775.6153846154</a:t>
                      </a:r>
                    </a:p>
                  </a:txBody>
                  <a:tcPr/>
                </a:tc>
                <a:tc>
                  <a:txBody>
                    <a:bodyPr/>
                    <a:lstStyle/>
                    <a:p>
                      <a:r>
                        <a:rPr lang="en-US" sz="1000"/>
                        <a:t>11.486401831275 %</a:t>
                      </a:r>
                    </a:p>
                  </a:txBody>
                  <a:tcPr/>
                </a:tc>
                <a:tc>
                  <a:txBody>
                    <a:bodyPr/>
                    <a:lstStyle/>
                    <a:p>
                      <a:r>
                        <a:rPr lang="en-US" sz="1000"/>
                        <a:t>179</a:t>
                      </a:r>
                    </a:p>
                  </a:txBody>
                  <a:tcPr/>
                </a:tc>
                <a:extLst>
                  <a:ext uri="{0D108BD9-81ED-4DB2-BD59-A6C34878D82A}">
                    <a16:rowId xmlns:a16="http://schemas.microsoft.com/office/drawing/2014/main" val="3997599814"/>
                  </a:ext>
                </a:extLst>
              </a:tr>
            </a:tbl>
          </a:graphicData>
        </a:graphic>
      </p:graphicFrame>
      <p:sp>
        <p:nvSpPr>
          <p:cNvPr id="4" name="Text Placeholder 3">
            <a:extLst>
              <a:ext uri="{FF2B5EF4-FFF2-40B4-BE49-F238E27FC236}">
                <a16:creationId xmlns:a16="http://schemas.microsoft.com/office/drawing/2014/main" id="{BC80D728-1682-435C-97EF-44854F6CBED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74373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29E01-53F0-475E-91EE-12881A096A9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A2FEDF1C-589E-4109-97EF-4BD2D93EAB15}"/>
              </a:ext>
            </a:extLst>
          </p:cNvPr>
          <p:cNvGraphicFramePr>
            <a:graphicFrameLocks noGrp="1"/>
          </p:cNvGraphicFramePr>
          <p:nvPr>
            <p:ph type="chart" sz="quarter" idx="13"/>
            <p:extLst>
              <p:ext uri="{D42A27DB-BD31-4B8C-83A1-F6EECF244321}">
                <p14:modId xmlns:p14="http://schemas.microsoft.com/office/powerpoint/2010/main" val="778503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AD9C1F-A666-4771-9CCC-C2BC2B484FA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06D1F07-142F-40FD-AF62-C0311F590E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334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7832E-4AEC-4A59-A84D-7080212CC2B4}"/>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E4816757-82A0-446A-884B-563E86F4DA58}"/>
              </a:ext>
            </a:extLst>
          </p:cNvPr>
          <p:cNvGraphicFramePr>
            <a:graphicFrameLocks noGrp="1"/>
          </p:cNvGraphicFramePr>
          <p:nvPr>
            <p:ph type="chart" sz="quarter" idx="13"/>
            <p:extLst>
              <p:ext uri="{D42A27DB-BD31-4B8C-83A1-F6EECF244321}">
                <p14:modId xmlns:p14="http://schemas.microsoft.com/office/powerpoint/2010/main" val="67801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82D86F-AB31-4933-A561-29BDD23B160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74740E0-8208-4E3C-9AD7-4DE2E9EED3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642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CAAB-78F4-4607-A7C8-790400E05B16}"/>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F50649E9-5E22-44CF-A407-71306950B5C5}"/>
              </a:ext>
            </a:extLst>
          </p:cNvPr>
          <p:cNvGraphicFramePr>
            <a:graphicFrameLocks noGrp="1"/>
          </p:cNvGraphicFramePr>
          <p:nvPr>
            <p:ph type="chart" sz="quarter" idx="13"/>
            <p:extLst>
              <p:ext uri="{D42A27DB-BD31-4B8C-83A1-F6EECF244321}">
                <p14:modId xmlns:p14="http://schemas.microsoft.com/office/powerpoint/2010/main" val="2107693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49290-641A-45AE-BCD2-7AB35C88323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0A15E56-2B8D-4936-AC0A-33AA1E622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209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0891F-3806-4F8E-BDE7-01AD8509E706}"/>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1FA9B786-C241-4B47-9B2C-DD6A450DDC3B}"/>
              </a:ext>
            </a:extLst>
          </p:cNvPr>
          <p:cNvGraphicFramePr>
            <a:graphicFrameLocks noGrp="1"/>
          </p:cNvGraphicFramePr>
          <p:nvPr>
            <p:ph type="chart" sz="quarter" idx="13"/>
            <p:extLst>
              <p:ext uri="{D42A27DB-BD31-4B8C-83A1-F6EECF244321}">
                <p14:modId xmlns:p14="http://schemas.microsoft.com/office/powerpoint/2010/main" val="2091744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8DE50F-AC67-454A-879A-E4217DE57F2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C9899BD-C31D-41CA-BF1F-488190E517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6462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079B-AC94-4518-B152-5B49718CF108}"/>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63D205ED-CB9E-491F-AFFA-C414FC9B485F}"/>
              </a:ext>
            </a:extLst>
          </p:cNvPr>
          <p:cNvGraphicFramePr>
            <a:graphicFrameLocks noGrp="1"/>
          </p:cNvGraphicFramePr>
          <p:nvPr>
            <p:ph type="tbl" sz="quarter" idx="13"/>
            <p:extLst>
              <p:ext uri="{D42A27DB-BD31-4B8C-83A1-F6EECF244321}">
                <p14:modId xmlns:p14="http://schemas.microsoft.com/office/powerpoint/2010/main" val="595091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86704403"/>
                    </a:ext>
                  </a:extLst>
                </a:gridCol>
                <a:gridCol w="740664">
                  <a:extLst>
                    <a:ext uri="{9D8B030D-6E8A-4147-A177-3AD203B41FA5}">
                      <a16:colId xmlns:a16="http://schemas.microsoft.com/office/drawing/2014/main" val="2133618787"/>
                    </a:ext>
                  </a:extLst>
                </a:gridCol>
                <a:gridCol w="740664">
                  <a:extLst>
                    <a:ext uri="{9D8B030D-6E8A-4147-A177-3AD203B41FA5}">
                      <a16:colId xmlns:a16="http://schemas.microsoft.com/office/drawing/2014/main" val="342364786"/>
                    </a:ext>
                  </a:extLst>
                </a:gridCol>
                <a:gridCol w="740664">
                  <a:extLst>
                    <a:ext uri="{9D8B030D-6E8A-4147-A177-3AD203B41FA5}">
                      <a16:colId xmlns:a16="http://schemas.microsoft.com/office/drawing/2014/main" val="3735730656"/>
                    </a:ext>
                  </a:extLst>
                </a:gridCol>
                <a:gridCol w="740664">
                  <a:extLst>
                    <a:ext uri="{9D8B030D-6E8A-4147-A177-3AD203B41FA5}">
                      <a16:colId xmlns:a16="http://schemas.microsoft.com/office/drawing/2014/main" val="2881220592"/>
                    </a:ext>
                  </a:extLst>
                </a:gridCol>
                <a:gridCol w="740664">
                  <a:extLst>
                    <a:ext uri="{9D8B030D-6E8A-4147-A177-3AD203B41FA5}">
                      <a16:colId xmlns:a16="http://schemas.microsoft.com/office/drawing/2014/main" val="1519588748"/>
                    </a:ext>
                  </a:extLst>
                </a:gridCol>
                <a:gridCol w="740664">
                  <a:extLst>
                    <a:ext uri="{9D8B030D-6E8A-4147-A177-3AD203B41FA5}">
                      <a16:colId xmlns:a16="http://schemas.microsoft.com/office/drawing/2014/main" val="315923373"/>
                    </a:ext>
                  </a:extLst>
                </a:gridCol>
                <a:gridCol w="740664">
                  <a:extLst>
                    <a:ext uri="{9D8B030D-6E8A-4147-A177-3AD203B41FA5}">
                      <a16:colId xmlns:a16="http://schemas.microsoft.com/office/drawing/2014/main" val="66255703"/>
                    </a:ext>
                  </a:extLst>
                </a:gridCol>
                <a:gridCol w="740664">
                  <a:extLst>
                    <a:ext uri="{9D8B030D-6E8A-4147-A177-3AD203B41FA5}">
                      <a16:colId xmlns:a16="http://schemas.microsoft.com/office/drawing/2014/main" val="14668361"/>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175323052"/>
                  </a:ext>
                </a:extLst>
              </a:tr>
              <a:tr h="370840">
                <a:tc>
                  <a:txBody>
                    <a:bodyPr/>
                    <a:lstStyle/>
                    <a:p>
                      <a:r>
                        <a:rPr lang="en-US" sz="1000" b="1"/>
                        <a:t>First Insurance Company of Hawaii - 2021-12-21 15:01:05</a:t>
                      </a:r>
                      <a:r>
                        <a:rPr lang="en-US" sz="1000"/>
                        <a:t>
 We'd like to congratulate all of this year's Honolulu Marathon finishers, including our president and CEO Mark Yoda. Great job Mark!</a:t>
                      </a:r>
                    </a:p>
                  </a:txBody>
                  <a:tcPr/>
                </a:tc>
                <a:tc>
                  <a:txBody>
                    <a:bodyPr/>
                    <a:lstStyle/>
                    <a:p>
                      <a:r>
                        <a:rPr lang="en-US" sz="1000"/>
                        <a:t>Image</a:t>
                      </a:r>
                    </a:p>
                  </a:txBody>
                  <a:tcPr/>
                </a:tc>
                <a:tc>
                  <a:txBody>
                    <a:bodyPr/>
                    <a:lstStyle/>
                    <a:p>
                      <a:r>
                        <a:rPr lang="en-US" sz="1000"/>
                        <a:t>155</a:t>
                      </a:r>
                    </a:p>
                  </a:txBody>
                  <a:tcPr/>
                </a:tc>
                <a:tc>
                  <a:txBody>
                    <a:bodyPr/>
                    <a:lstStyle/>
                    <a:p>
                      <a:r>
                        <a:rPr lang="en-US" sz="1000"/>
                        <a:t>13</a:t>
                      </a:r>
                    </a:p>
                  </a:txBody>
                  <a:tcPr/>
                </a:tc>
                <a:tc>
                  <a:txBody>
                    <a:bodyPr/>
                    <a:lstStyle/>
                    <a:p>
                      <a:r>
                        <a:rPr lang="en-US" sz="1000"/>
                        <a:t>1</a:t>
                      </a:r>
                    </a:p>
                  </a:txBody>
                  <a:tcPr/>
                </a:tc>
                <a:tc>
                  <a:txBody>
                    <a:bodyPr/>
                    <a:lstStyle/>
                    <a:p>
                      <a:r>
                        <a:rPr lang="en-US" sz="1000"/>
                        <a:t>281</a:t>
                      </a:r>
                    </a:p>
                  </a:txBody>
                  <a:tcPr/>
                </a:tc>
                <a:tc>
                  <a:txBody>
                    <a:bodyPr/>
                    <a:lstStyle/>
                    <a:p>
                      <a:r>
                        <a:rPr lang="en-US" sz="1000"/>
                        <a:t>7.3806790224701</a:t>
                      </a:r>
                    </a:p>
                  </a:txBody>
                  <a:tcPr/>
                </a:tc>
                <a:tc>
                  <a:txBody>
                    <a:bodyPr/>
                    <a:lstStyle/>
                    <a:p>
                      <a:r>
                        <a:rPr lang="en-US" sz="1000"/>
                        <a:t>6097</a:t>
                      </a:r>
                    </a:p>
                  </a:txBody>
                  <a:tcPr/>
                </a:tc>
                <a:tc>
                  <a:txBody>
                    <a:bodyPr/>
                    <a:lstStyle/>
                    <a:p>
                      <a:r>
                        <a:rPr lang="en-US" sz="1000"/>
                        <a:t>n/a</a:t>
                      </a:r>
                    </a:p>
                  </a:txBody>
                  <a:tcPr/>
                </a:tc>
                <a:extLst>
                  <a:ext uri="{0D108BD9-81ED-4DB2-BD59-A6C34878D82A}">
                    <a16:rowId xmlns:a16="http://schemas.microsoft.com/office/drawing/2014/main" val="243700808"/>
                  </a:ext>
                </a:extLst>
              </a:tr>
              <a:tr h="370840">
                <a:tc>
                  <a:txBody>
                    <a:bodyPr/>
                    <a:lstStyle/>
                    <a:p>
                      <a:r>
                        <a:rPr lang="en-US" sz="1000" b="1"/>
                        <a:t>First Insurance Company of Hawaii - 2021-12-13 21:24:17</a:t>
                      </a:r>
                      <a:r>
                        <a:rPr lang="en-US" sz="1000"/>
                        <a:t>
 FICOH kept its longstanding Brunch with Santa tradition alive by going virtual for the second year in a row. Our associates picked up gifts to take home to their keiki, including Santa hats filled with goodies, age appropriate toys, and family-friendly games and craft activities. Mahalo to our hardworking "elves" for spreading joy to more than 50 keiki this holiday season. #happyholidays2021</a:t>
                      </a:r>
                    </a:p>
                  </a:txBody>
                  <a:tcPr/>
                </a:tc>
                <a:tc>
                  <a:txBody>
                    <a:bodyPr/>
                    <a:lstStyle/>
                    <a:p>
                      <a:r>
                        <a:rPr lang="en-US" sz="1000"/>
                        <a:t>Image</a:t>
                      </a:r>
                    </a:p>
                  </a:txBody>
                  <a:tcPr/>
                </a:tc>
                <a:tc>
                  <a:txBody>
                    <a:bodyPr/>
                    <a:lstStyle/>
                    <a:p>
                      <a:r>
                        <a:rPr lang="en-US" sz="1000"/>
                        <a:t>77</a:t>
                      </a:r>
                    </a:p>
                  </a:txBody>
                  <a:tcPr/>
                </a:tc>
                <a:tc>
                  <a:txBody>
                    <a:bodyPr/>
                    <a:lstStyle/>
                    <a:p>
                      <a:r>
                        <a:rPr lang="en-US" sz="1000"/>
                        <a:t>1</a:t>
                      </a:r>
                    </a:p>
                  </a:txBody>
                  <a:tcPr/>
                </a:tc>
                <a:tc>
                  <a:txBody>
                    <a:bodyPr/>
                    <a:lstStyle/>
                    <a:p>
                      <a:r>
                        <a:rPr lang="en-US" sz="1000"/>
                        <a:t>1</a:t>
                      </a:r>
                    </a:p>
                  </a:txBody>
                  <a:tcPr/>
                </a:tc>
                <a:tc>
                  <a:txBody>
                    <a:bodyPr/>
                    <a:lstStyle/>
                    <a:p>
                      <a:r>
                        <a:rPr lang="en-US" sz="1000"/>
                        <a:t>96</a:t>
                      </a:r>
                    </a:p>
                  </a:txBody>
                  <a:tcPr/>
                </a:tc>
                <a:tc>
                  <a:txBody>
                    <a:bodyPr/>
                    <a:lstStyle/>
                    <a:p>
                      <a:r>
                        <a:rPr lang="en-US" sz="1000"/>
                        <a:t>6.452802359882</a:t>
                      </a:r>
                    </a:p>
                  </a:txBody>
                  <a:tcPr/>
                </a:tc>
                <a:tc>
                  <a:txBody>
                    <a:bodyPr/>
                    <a:lstStyle/>
                    <a:p>
                      <a:r>
                        <a:rPr lang="en-US" sz="1000"/>
                        <a:t>2712</a:t>
                      </a:r>
                    </a:p>
                  </a:txBody>
                  <a:tcPr/>
                </a:tc>
                <a:tc>
                  <a:txBody>
                    <a:bodyPr/>
                    <a:lstStyle/>
                    <a:p>
                      <a:r>
                        <a:rPr lang="en-US" sz="1000"/>
                        <a:t>n/a</a:t>
                      </a:r>
                    </a:p>
                  </a:txBody>
                  <a:tcPr/>
                </a:tc>
                <a:extLst>
                  <a:ext uri="{0D108BD9-81ED-4DB2-BD59-A6C34878D82A}">
                    <a16:rowId xmlns:a16="http://schemas.microsoft.com/office/drawing/2014/main" val="1550325361"/>
                  </a:ext>
                </a:extLst>
              </a:tr>
              <a:tr h="370840">
                <a:tc>
                  <a:txBody>
                    <a:bodyPr/>
                    <a:lstStyle/>
                    <a:p>
                      <a:r>
                        <a:rPr lang="en-US" sz="1000" b="1"/>
                        <a:t>First Insurance Company of Hawaii - 2021-12-20 12:10:27</a:t>
                      </a:r>
                      <a:r>
                        <a:rPr lang="en-US" sz="1000"/>
                        <a:t>
 We're pleased to announce that AM Best has reaffirmed our superior A+ Financial Strength Rating (FSR). FICOH has maintained a FSR rating of A (excellent) or higher since 1997. News release: https://bit.ly/3ecTVgh</a:t>
                      </a:r>
                    </a:p>
                  </a:txBody>
                  <a:tcPr/>
                </a:tc>
                <a:tc>
                  <a:txBody>
                    <a:bodyPr/>
                    <a:lstStyle/>
                    <a:p>
                      <a:r>
                        <a:rPr lang="en-US" sz="1000"/>
                        <a:t>Image</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39</a:t>
                      </a:r>
                    </a:p>
                  </a:txBody>
                  <a:tcPr/>
                </a:tc>
                <a:tc>
                  <a:txBody>
                    <a:bodyPr/>
                    <a:lstStyle/>
                    <a:p>
                      <a:r>
                        <a:rPr lang="en-US" sz="1000"/>
                        <a:t>3.8019451812555</a:t>
                      </a:r>
                    </a:p>
                  </a:txBody>
                  <a:tcPr/>
                </a:tc>
                <a:tc>
                  <a:txBody>
                    <a:bodyPr/>
                    <a:lstStyle/>
                    <a:p>
                      <a:r>
                        <a:rPr lang="en-US" sz="1000"/>
                        <a:t>2262</a:t>
                      </a:r>
                    </a:p>
                  </a:txBody>
                  <a:tcPr/>
                </a:tc>
                <a:tc>
                  <a:txBody>
                    <a:bodyPr/>
                    <a:lstStyle/>
                    <a:p>
                      <a:r>
                        <a:rPr lang="en-US" sz="1000"/>
                        <a:t>n/a</a:t>
                      </a:r>
                    </a:p>
                  </a:txBody>
                  <a:tcPr/>
                </a:tc>
                <a:extLst>
                  <a:ext uri="{0D108BD9-81ED-4DB2-BD59-A6C34878D82A}">
                    <a16:rowId xmlns:a16="http://schemas.microsoft.com/office/drawing/2014/main" val="3064639781"/>
                  </a:ext>
                </a:extLst>
              </a:tr>
            </a:tbl>
          </a:graphicData>
        </a:graphic>
      </p:graphicFrame>
      <p:sp>
        <p:nvSpPr>
          <p:cNvPr id="4" name="Text Placeholder 3">
            <a:extLst>
              <a:ext uri="{FF2B5EF4-FFF2-40B4-BE49-F238E27FC236}">
                <a16:creationId xmlns:a16="http://schemas.microsoft.com/office/drawing/2014/main" id="{DDE0C218-3B7C-48C4-94C4-51A73E443BD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86197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76E00-846D-4720-B069-A4F1F83CB96A}"/>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D303D23-5035-4B23-9246-E7DFFD90215D}"/>
              </a:ext>
            </a:extLst>
          </p:cNvPr>
          <p:cNvGraphicFramePr>
            <a:graphicFrameLocks noGrp="1"/>
          </p:cNvGraphicFramePr>
          <p:nvPr>
            <p:ph type="tbl" sz="quarter" idx="13"/>
            <p:extLst>
              <p:ext uri="{D42A27DB-BD31-4B8C-83A1-F6EECF244321}">
                <p14:modId xmlns:p14="http://schemas.microsoft.com/office/powerpoint/2010/main" val="1408449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2456035"/>
                    </a:ext>
                  </a:extLst>
                </a:gridCol>
                <a:gridCol w="740664">
                  <a:extLst>
                    <a:ext uri="{9D8B030D-6E8A-4147-A177-3AD203B41FA5}">
                      <a16:colId xmlns:a16="http://schemas.microsoft.com/office/drawing/2014/main" val="2091964103"/>
                    </a:ext>
                  </a:extLst>
                </a:gridCol>
                <a:gridCol w="740664">
                  <a:extLst>
                    <a:ext uri="{9D8B030D-6E8A-4147-A177-3AD203B41FA5}">
                      <a16:colId xmlns:a16="http://schemas.microsoft.com/office/drawing/2014/main" val="2528128983"/>
                    </a:ext>
                  </a:extLst>
                </a:gridCol>
                <a:gridCol w="740664">
                  <a:extLst>
                    <a:ext uri="{9D8B030D-6E8A-4147-A177-3AD203B41FA5}">
                      <a16:colId xmlns:a16="http://schemas.microsoft.com/office/drawing/2014/main" val="3612106557"/>
                    </a:ext>
                  </a:extLst>
                </a:gridCol>
                <a:gridCol w="740664">
                  <a:extLst>
                    <a:ext uri="{9D8B030D-6E8A-4147-A177-3AD203B41FA5}">
                      <a16:colId xmlns:a16="http://schemas.microsoft.com/office/drawing/2014/main" val="2939143340"/>
                    </a:ext>
                  </a:extLst>
                </a:gridCol>
                <a:gridCol w="740664">
                  <a:extLst>
                    <a:ext uri="{9D8B030D-6E8A-4147-A177-3AD203B41FA5}">
                      <a16:colId xmlns:a16="http://schemas.microsoft.com/office/drawing/2014/main" val="2479662088"/>
                    </a:ext>
                  </a:extLst>
                </a:gridCol>
                <a:gridCol w="740664">
                  <a:extLst>
                    <a:ext uri="{9D8B030D-6E8A-4147-A177-3AD203B41FA5}">
                      <a16:colId xmlns:a16="http://schemas.microsoft.com/office/drawing/2014/main" val="2828847374"/>
                    </a:ext>
                  </a:extLst>
                </a:gridCol>
                <a:gridCol w="740664">
                  <a:extLst>
                    <a:ext uri="{9D8B030D-6E8A-4147-A177-3AD203B41FA5}">
                      <a16:colId xmlns:a16="http://schemas.microsoft.com/office/drawing/2014/main" val="2448272093"/>
                    </a:ext>
                  </a:extLst>
                </a:gridCol>
                <a:gridCol w="740664">
                  <a:extLst>
                    <a:ext uri="{9D8B030D-6E8A-4147-A177-3AD203B41FA5}">
                      <a16:colId xmlns:a16="http://schemas.microsoft.com/office/drawing/2014/main" val="12078049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1032090692"/>
                  </a:ext>
                </a:extLst>
              </a:tr>
              <a:tr h="370840">
                <a:tc>
                  <a:txBody>
                    <a:bodyPr/>
                    <a:lstStyle/>
                    <a:p>
                      <a:r>
                        <a:rPr lang="en-US" sz="1000"/>
                        <a:t>firstinshi</a:t>
                      </a:r>
                    </a:p>
                  </a:txBody>
                  <a:tcPr/>
                </a:tc>
                <a:tc>
                  <a:txBody>
                    <a:bodyPr/>
                    <a:lstStyle/>
                    <a:p>
                      <a:r>
                        <a:rPr lang="en-US" sz="1000"/>
                        <a:t>2665</a:t>
                      </a:r>
                    </a:p>
                  </a:txBody>
                  <a:tcPr/>
                </a:tc>
                <a:tc>
                  <a:txBody>
                    <a:bodyPr/>
                    <a:lstStyle/>
                    <a:p>
                      <a:r>
                        <a:rPr lang="en-US" sz="1000"/>
                        <a:t>-1</a:t>
                      </a:r>
                    </a:p>
                  </a:txBody>
                  <a:tcPr/>
                </a:tc>
                <a:tc>
                  <a:txBody>
                    <a:bodyPr/>
                    <a:lstStyle/>
                    <a:p>
                      <a:r>
                        <a:rPr lang="en-US" sz="1000"/>
                        <a:t>8</a:t>
                      </a:r>
                    </a:p>
                  </a:txBody>
                  <a:tcPr/>
                </a:tc>
                <a:tc>
                  <a:txBody>
                    <a:bodyPr/>
                    <a:lstStyle/>
                    <a:p>
                      <a:r>
                        <a:rPr lang="en-US" sz="1000"/>
                        <a:t>6</a:t>
                      </a:r>
                    </a:p>
                  </a:txBody>
                  <a:tcPr/>
                </a:tc>
                <a:tc>
                  <a:txBody>
                    <a:bodyPr/>
                    <a:lstStyle/>
                    <a:p>
                      <a:r>
                        <a:rPr lang="en-US" sz="1000"/>
                        <a:t>4</a:t>
                      </a:r>
                    </a:p>
                  </a:txBody>
                  <a:tcPr/>
                </a:tc>
                <a:tc>
                  <a:txBody>
                    <a:bodyPr/>
                    <a:lstStyle/>
                    <a:p>
                      <a:r>
                        <a:rPr lang="en-US" sz="1000"/>
                        <a:t>18</a:t>
                      </a:r>
                    </a:p>
                  </a:txBody>
                  <a:tcPr/>
                </a:tc>
                <a:tc>
                  <a:txBody>
                    <a:bodyPr/>
                    <a:lstStyle/>
                    <a:p>
                      <a:r>
                        <a:rPr lang="en-US" sz="1000"/>
                        <a:t>541</a:t>
                      </a:r>
                    </a:p>
                  </a:txBody>
                  <a:tcPr/>
                </a:tc>
                <a:tc>
                  <a:txBody>
                    <a:bodyPr/>
                    <a:lstStyle/>
                    <a:p>
                      <a:r>
                        <a:rPr lang="en-US" sz="1000"/>
                        <a:t>12</a:t>
                      </a:r>
                    </a:p>
                  </a:txBody>
                  <a:tcPr/>
                </a:tc>
                <a:extLst>
                  <a:ext uri="{0D108BD9-81ED-4DB2-BD59-A6C34878D82A}">
                    <a16:rowId xmlns:a16="http://schemas.microsoft.com/office/drawing/2014/main" val="1710323677"/>
                  </a:ext>
                </a:extLst>
              </a:tr>
            </a:tbl>
          </a:graphicData>
        </a:graphic>
      </p:graphicFrame>
      <p:sp>
        <p:nvSpPr>
          <p:cNvPr id="4" name="Text Placeholder 3">
            <a:extLst>
              <a:ext uri="{FF2B5EF4-FFF2-40B4-BE49-F238E27FC236}">
                <a16:creationId xmlns:a16="http://schemas.microsoft.com/office/drawing/2014/main" id="{15205F00-6381-41CE-80F5-1F153019C20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03814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61603-B0D5-4226-A47D-F3E41BC4F616}"/>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FE5725E-E34F-4FE9-B4E2-F1C5661F8AD0}"/>
              </a:ext>
            </a:extLst>
          </p:cNvPr>
          <p:cNvGraphicFramePr>
            <a:graphicFrameLocks noGrp="1"/>
          </p:cNvGraphicFramePr>
          <p:nvPr>
            <p:ph type="chart" sz="quarter" idx="13"/>
            <p:extLst>
              <p:ext uri="{D42A27DB-BD31-4B8C-83A1-F6EECF244321}">
                <p14:modId xmlns:p14="http://schemas.microsoft.com/office/powerpoint/2010/main" val="3583846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50A4F8-BC45-431E-ACAF-BB0D9FE9C65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114F86E-ECF7-4430-89C9-D591DA5A2F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611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17863-3B61-4024-B182-C4217BFDA97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7D76990F-2C12-495E-908D-1916F5F2629F}"/>
              </a:ext>
            </a:extLst>
          </p:cNvPr>
          <p:cNvGraphicFramePr>
            <a:graphicFrameLocks noGrp="1"/>
          </p:cNvGraphicFramePr>
          <p:nvPr>
            <p:ph type="chart" sz="quarter" idx="13"/>
            <p:extLst>
              <p:ext uri="{D42A27DB-BD31-4B8C-83A1-F6EECF244321}">
                <p14:modId xmlns:p14="http://schemas.microsoft.com/office/powerpoint/2010/main" val="3583252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6F31C0-4AE5-4366-AAFD-8FF03461450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834D8E2-D541-44FC-863B-B0F56DDD82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533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9D63-3F43-4671-849C-394B67305E2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CA13874-9172-4942-BD83-9C6A1C8A3F91}"/>
              </a:ext>
            </a:extLst>
          </p:cNvPr>
          <p:cNvGraphicFramePr>
            <a:graphicFrameLocks noGrp="1"/>
          </p:cNvGraphicFramePr>
          <p:nvPr>
            <p:ph type="chart" sz="quarter" idx="13"/>
            <p:extLst>
              <p:ext uri="{D42A27DB-BD31-4B8C-83A1-F6EECF244321}">
                <p14:modId xmlns:p14="http://schemas.microsoft.com/office/powerpoint/2010/main" val="96369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F4172-6189-4B7E-A575-57BA9369FC1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DDD061F-AFB8-46BB-AF3D-645CF44468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265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E043B-F295-4A8E-A4FF-C847DAA1A57F}"/>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161AB6B6-7BE1-4897-AD73-8ED2D3BD1036}"/>
              </a:ext>
            </a:extLst>
          </p:cNvPr>
          <p:cNvGraphicFramePr>
            <a:graphicFrameLocks noGrp="1"/>
          </p:cNvGraphicFramePr>
          <p:nvPr>
            <p:ph type="tbl" sz="quarter" idx="13"/>
            <p:extLst>
              <p:ext uri="{D42A27DB-BD31-4B8C-83A1-F6EECF244321}">
                <p14:modId xmlns:p14="http://schemas.microsoft.com/office/powerpoint/2010/main" val="226645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76545397"/>
                    </a:ext>
                  </a:extLst>
                </a:gridCol>
                <a:gridCol w="987552">
                  <a:extLst>
                    <a:ext uri="{9D8B030D-6E8A-4147-A177-3AD203B41FA5}">
                      <a16:colId xmlns:a16="http://schemas.microsoft.com/office/drawing/2014/main" val="3735899437"/>
                    </a:ext>
                  </a:extLst>
                </a:gridCol>
                <a:gridCol w="987552">
                  <a:extLst>
                    <a:ext uri="{9D8B030D-6E8A-4147-A177-3AD203B41FA5}">
                      <a16:colId xmlns:a16="http://schemas.microsoft.com/office/drawing/2014/main" val="236673814"/>
                    </a:ext>
                  </a:extLst>
                </a:gridCol>
                <a:gridCol w="987552">
                  <a:extLst>
                    <a:ext uri="{9D8B030D-6E8A-4147-A177-3AD203B41FA5}">
                      <a16:colId xmlns:a16="http://schemas.microsoft.com/office/drawing/2014/main" val="3193002110"/>
                    </a:ext>
                  </a:extLst>
                </a:gridCol>
                <a:gridCol w="987552">
                  <a:extLst>
                    <a:ext uri="{9D8B030D-6E8A-4147-A177-3AD203B41FA5}">
                      <a16:colId xmlns:a16="http://schemas.microsoft.com/office/drawing/2014/main" val="236141748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46079350"/>
                  </a:ext>
                </a:extLst>
              </a:tr>
              <a:tr h="370840">
                <a:tc>
                  <a:txBody>
                    <a:bodyPr/>
                    <a:lstStyle/>
                    <a:p>
                      <a:r>
                        <a:rPr lang="en-US" sz="1000" b="1"/>
                        <a:t>firstinshi - 2021-12-01 19:59:25</a:t>
                      </a:r>
                      <a:r>
                        <a:rPr lang="en-US" sz="1000"/>
                        <a:t>
 A big mahalo to our partners at Business Insurance Services for hosting an ice cream social for our associates today! The sorbets from yoas_hawaii (pickled mango sorbet, anyone?) and tarts from ubae_hawaii were such a nice treat. Thank you BIS - we appreciate you and your longstanding support and partnership!</a:t>
                      </a:r>
                    </a:p>
                  </a:txBody>
                  <a:tcPr/>
                </a:tc>
                <a:tc>
                  <a:txBody>
                    <a:bodyPr/>
                    <a:lstStyle/>
                    <a:p>
                      <a:r>
                        <a:rPr lang="en-US" sz="1000"/>
                        <a:t>61</a:t>
                      </a:r>
                    </a:p>
                  </a:txBody>
                  <a:tcPr/>
                </a:tc>
                <a:tc>
                  <a:txBody>
                    <a:bodyPr/>
                    <a:lstStyle/>
                    <a:p>
                      <a:r>
                        <a:rPr lang="en-US" sz="1000"/>
                        <a:t>3</a:t>
                      </a:r>
                    </a:p>
                  </a:txBody>
                  <a:tcPr/>
                </a:tc>
                <a:tc>
                  <a:txBody>
                    <a:bodyPr/>
                    <a:lstStyle/>
                    <a:p>
                      <a:r>
                        <a:rPr lang="en-US" sz="1000"/>
                        <a:t>2.4015 %</a:t>
                      </a:r>
                    </a:p>
                  </a:txBody>
                  <a:tcPr/>
                </a:tc>
                <a:tc>
                  <a:txBody>
                    <a:bodyPr/>
                    <a:lstStyle/>
                    <a:p>
                      <a:r>
                        <a:rPr lang="en-US" sz="1000"/>
                        <a:t>Carousel</a:t>
                      </a:r>
                    </a:p>
                  </a:txBody>
                  <a:tcPr/>
                </a:tc>
                <a:extLst>
                  <a:ext uri="{0D108BD9-81ED-4DB2-BD59-A6C34878D82A}">
                    <a16:rowId xmlns:a16="http://schemas.microsoft.com/office/drawing/2014/main" val="1897357932"/>
                  </a:ext>
                </a:extLst>
              </a:tr>
              <a:tr h="370840">
                <a:tc>
                  <a:txBody>
                    <a:bodyPr/>
                    <a:lstStyle/>
                    <a:p>
                      <a:r>
                        <a:rPr lang="en-US" sz="1000" b="1"/>
                        <a:t>firstinshi - 2021-12-03 21:34:29</a:t>
                      </a:r>
                      <a:r>
                        <a:rPr lang="en-US" sz="1000"/>
                        <a:t>
 Part 1 (Ala Moana): Today 200 of our associates fanned out across Oahu to clean three beaches including Ala Moana Beach Park, Hau Bush and Kailua Beach. The morning collaboration with sustainablecoastlineshawaii took the place of our annual holiday party and offered us a chance to learn from the amazing folks at Sustainable Coastlines, make a difference and connect with coworkers we hadn't seen in many moons. Grateful the weather held out for us! More pictures from our other cleanup locations coming soon. #teamficoh #hawaii #sustainablecoastlines #community</a:t>
                      </a:r>
                    </a:p>
                  </a:txBody>
                  <a:tcPr/>
                </a:tc>
                <a:tc>
                  <a:txBody>
                    <a:bodyPr/>
                    <a:lstStyle/>
                    <a:p>
                      <a:r>
                        <a:rPr lang="en-US" sz="1000"/>
                        <a:t>53</a:t>
                      </a:r>
                    </a:p>
                  </a:txBody>
                  <a:tcPr/>
                </a:tc>
                <a:tc>
                  <a:txBody>
                    <a:bodyPr/>
                    <a:lstStyle/>
                    <a:p>
                      <a:r>
                        <a:rPr lang="en-US" sz="1000"/>
                        <a:t>3</a:t>
                      </a:r>
                    </a:p>
                  </a:txBody>
                  <a:tcPr/>
                </a:tc>
                <a:tc>
                  <a:txBody>
                    <a:bodyPr/>
                    <a:lstStyle/>
                    <a:p>
                      <a:r>
                        <a:rPr lang="en-US" sz="1000"/>
                        <a:t>2.1013 %</a:t>
                      </a:r>
                    </a:p>
                  </a:txBody>
                  <a:tcPr/>
                </a:tc>
                <a:tc>
                  <a:txBody>
                    <a:bodyPr/>
                    <a:lstStyle/>
                    <a:p>
                      <a:r>
                        <a:rPr lang="en-US" sz="1000"/>
                        <a:t>Carousel</a:t>
                      </a:r>
                    </a:p>
                  </a:txBody>
                  <a:tcPr/>
                </a:tc>
                <a:extLst>
                  <a:ext uri="{0D108BD9-81ED-4DB2-BD59-A6C34878D82A}">
                    <a16:rowId xmlns:a16="http://schemas.microsoft.com/office/drawing/2014/main" val="3014715238"/>
                  </a:ext>
                </a:extLst>
              </a:tr>
              <a:tr h="370840">
                <a:tc>
                  <a:txBody>
                    <a:bodyPr/>
                    <a:lstStyle/>
                    <a:p>
                      <a:r>
                        <a:rPr lang="en-US" sz="1000" b="1"/>
                        <a:t>firstinshi - 2021-12-27 20:05:39</a:t>
                      </a:r>
                      <a:r>
                        <a:rPr lang="en-US" sz="1000"/>
                        <a:t>
 Congratulations to all the 2021 Honolulu Marathon finishers, including our president &amp; CEO Mark Yoda!
Comment with a thumbs up if you did the honolulumarathon this year.
#2021honolulumarathon #teamficoh #wellness #goals #honolulumarathon</a:t>
                      </a:r>
                    </a:p>
                  </a:txBody>
                  <a:tcPr/>
                </a:tc>
                <a:tc>
                  <a:txBody>
                    <a:bodyPr/>
                    <a:lstStyle/>
                    <a:p>
                      <a:r>
                        <a:rPr lang="en-US" sz="1000"/>
                        <a:t>52</a:t>
                      </a:r>
                    </a:p>
                  </a:txBody>
                  <a:tcPr/>
                </a:tc>
                <a:tc>
                  <a:txBody>
                    <a:bodyPr/>
                    <a:lstStyle/>
                    <a:p>
                      <a:r>
                        <a:rPr lang="en-US" sz="1000"/>
                        <a:t>0</a:t>
                      </a:r>
                    </a:p>
                  </a:txBody>
                  <a:tcPr/>
                </a:tc>
                <a:tc>
                  <a:txBody>
                    <a:bodyPr/>
                    <a:lstStyle/>
                    <a:p>
                      <a:r>
                        <a:rPr lang="en-US" sz="1000"/>
                        <a:t>1.9498 %</a:t>
                      </a:r>
                    </a:p>
                  </a:txBody>
                  <a:tcPr/>
                </a:tc>
                <a:tc>
                  <a:txBody>
                    <a:bodyPr/>
                    <a:lstStyle/>
                    <a:p>
                      <a:r>
                        <a:rPr lang="en-US" sz="1000"/>
                        <a:t>Image</a:t>
                      </a:r>
                    </a:p>
                  </a:txBody>
                  <a:tcPr/>
                </a:tc>
                <a:extLst>
                  <a:ext uri="{0D108BD9-81ED-4DB2-BD59-A6C34878D82A}">
                    <a16:rowId xmlns:a16="http://schemas.microsoft.com/office/drawing/2014/main" val="3011532007"/>
                  </a:ext>
                </a:extLst>
              </a:tr>
            </a:tbl>
          </a:graphicData>
        </a:graphic>
      </p:graphicFrame>
      <p:sp>
        <p:nvSpPr>
          <p:cNvPr id="4" name="Text Placeholder 3">
            <a:extLst>
              <a:ext uri="{FF2B5EF4-FFF2-40B4-BE49-F238E27FC236}">
                <a16:creationId xmlns:a16="http://schemas.microsoft.com/office/drawing/2014/main" id="{315B4563-B708-411B-9AE8-7E42EDD285F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39098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66CA-5532-4C49-99C4-4CD106094533}"/>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DEAB619E-56AE-4571-95A3-67D90052F503}"/>
              </a:ext>
            </a:extLst>
          </p:cNvPr>
          <p:cNvGraphicFramePr>
            <a:graphicFrameLocks noGrp="1"/>
          </p:cNvGraphicFramePr>
          <p:nvPr>
            <p:ph type="tbl" sz="quarter" idx="13"/>
            <p:extLst>
              <p:ext uri="{D42A27DB-BD31-4B8C-83A1-F6EECF244321}">
                <p14:modId xmlns:p14="http://schemas.microsoft.com/office/powerpoint/2010/main" val="75171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22997208"/>
                    </a:ext>
                  </a:extLst>
                </a:gridCol>
                <a:gridCol w="658368">
                  <a:extLst>
                    <a:ext uri="{9D8B030D-6E8A-4147-A177-3AD203B41FA5}">
                      <a16:colId xmlns:a16="http://schemas.microsoft.com/office/drawing/2014/main" val="2743029156"/>
                    </a:ext>
                  </a:extLst>
                </a:gridCol>
                <a:gridCol w="658368">
                  <a:extLst>
                    <a:ext uri="{9D8B030D-6E8A-4147-A177-3AD203B41FA5}">
                      <a16:colId xmlns:a16="http://schemas.microsoft.com/office/drawing/2014/main" val="3468507368"/>
                    </a:ext>
                  </a:extLst>
                </a:gridCol>
                <a:gridCol w="329184">
                  <a:extLst>
                    <a:ext uri="{9D8B030D-6E8A-4147-A177-3AD203B41FA5}">
                      <a16:colId xmlns:a16="http://schemas.microsoft.com/office/drawing/2014/main" val="3514061286"/>
                    </a:ext>
                  </a:extLst>
                </a:gridCol>
                <a:gridCol w="329184">
                  <a:extLst>
                    <a:ext uri="{9D8B030D-6E8A-4147-A177-3AD203B41FA5}">
                      <a16:colId xmlns:a16="http://schemas.microsoft.com/office/drawing/2014/main" val="3249652051"/>
                    </a:ext>
                  </a:extLst>
                </a:gridCol>
                <a:gridCol w="658368">
                  <a:extLst>
                    <a:ext uri="{9D8B030D-6E8A-4147-A177-3AD203B41FA5}">
                      <a16:colId xmlns:a16="http://schemas.microsoft.com/office/drawing/2014/main" val="3947888333"/>
                    </a:ext>
                  </a:extLst>
                </a:gridCol>
                <a:gridCol w="658368">
                  <a:extLst>
                    <a:ext uri="{9D8B030D-6E8A-4147-A177-3AD203B41FA5}">
                      <a16:colId xmlns:a16="http://schemas.microsoft.com/office/drawing/2014/main" val="251110569"/>
                    </a:ext>
                  </a:extLst>
                </a:gridCol>
                <a:gridCol w="658368">
                  <a:extLst>
                    <a:ext uri="{9D8B030D-6E8A-4147-A177-3AD203B41FA5}">
                      <a16:colId xmlns:a16="http://schemas.microsoft.com/office/drawing/2014/main" val="1208569836"/>
                    </a:ext>
                  </a:extLst>
                </a:gridCol>
                <a:gridCol w="658368">
                  <a:extLst>
                    <a:ext uri="{9D8B030D-6E8A-4147-A177-3AD203B41FA5}">
                      <a16:colId xmlns:a16="http://schemas.microsoft.com/office/drawing/2014/main" val="166045101"/>
                    </a:ext>
                  </a:extLst>
                </a:gridCol>
                <a:gridCol w="658368">
                  <a:extLst>
                    <a:ext uri="{9D8B030D-6E8A-4147-A177-3AD203B41FA5}">
                      <a16:colId xmlns:a16="http://schemas.microsoft.com/office/drawing/2014/main" val="3392164506"/>
                    </a:ext>
                  </a:extLst>
                </a:gridCol>
                <a:gridCol w="658368">
                  <a:extLst>
                    <a:ext uri="{9D8B030D-6E8A-4147-A177-3AD203B41FA5}">
                      <a16:colId xmlns:a16="http://schemas.microsoft.com/office/drawing/2014/main" val="1366284703"/>
                    </a:ext>
                  </a:extLst>
                </a:gridCol>
                <a:gridCol w="658368">
                  <a:extLst>
                    <a:ext uri="{9D8B030D-6E8A-4147-A177-3AD203B41FA5}">
                      <a16:colId xmlns:a16="http://schemas.microsoft.com/office/drawing/2014/main" val="361322238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275802226"/>
                  </a:ext>
                </a:extLst>
              </a:tr>
              <a:tr h="370840">
                <a:tc>
                  <a:txBody>
                    <a:bodyPr/>
                    <a:lstStyle/>
                    <a:p>
                      <a:r>
                        <a:rPr lang="en-US" sz="1000"/>
                        <a:t>firstinshi</a:t>
                      </a:r>
                    </a:p>
                  </a:txBody>
                  <a:tcPr/>
                </a:tc>
                <a:tc>
                  <a:txBody>
                    <a:bodyPr/>
                    <a:lstStyle/>
                    <a:p>
                      <a:r>
                        <a:rPr lang="en-US" sz="1000"/>
                        <a:t>9</a:t>
                      </a:r>
                    </a:p>
                  </a:txBody>
                  <a:tcPr/>
                </a:tc>
                <a:tc>
                  <a:txBody>
                    <a:bodyPr/>
                    <a:lstStyle/>
                    <a:p>
                      <a:r>
                        <a:rPr lang="en-US" sz="1000"/>
                        <a:t>0.6554 %</a:t>
                      </a:r>
                    </a:p>
                  </a:txBody>
                  <a:tcPr/>
                </a:tc>
                <a:tc>
                  <a:txBody>
                    <a:bodyPr/>
                    <a:lstStyle/>
                    <a:p>
                      <a:r>
                        <a:rPr lang="en-US" sz="1000"/>
                        <a:t>12.56</a:t>
                      </a:r>
                    </a:p>
                  </a:txBody>
                  <a:tcPr/>
                </a:tc>
                <a:tc>
                  <a:txBody>
                    <a:bodyPr/>
                    <a:lstStyle/>
                    <a:p>
                      <a:r>
                        <a:rPr lang="en-US" sz="1000"/>
                        <a:t>0.78</a:t>
                      </a:r>
                    </a:p>
                  </a:txBody>
                  <a:tcPr/>
                </a:tc>
                <a:tc>
                  <a:txBody>
                    <a:bodyPr/>
                    <a:lstStyle/>
                    <a:p>
                      <a:r>
                        <a:rPr lang="en-US" sz="1000"/>
                        <a:t>86.11</a:t>
                      </a:r>
                    </a:p>
                  </a:txBody>
                  <a:tcPr/>
                </a:tc>
                <a:tc>
                  <a:txBody>
                    <a:bodyPr/>
                    <a:lstStyle/>
                    <a:p>
                      <a:r>
                        <a:rPr lang="en-US" sz="1000"/>
                        <a:t>85.22</a:t>
                      </a:r>
                    </a:p>
                  </a:txBody>
                  <a:tcPr/>
                </a:tc>
                <a:tc>
                  <a:txBody>
                    <a:bodyPr/>
                    <a:lstStyle/>
                    <a:p>
                      <a:r>
                        <a:rPr lang="en-US" sz="1000"/>
                        <a:t>56.22</a:t>
                      </a:r>
                    </a:p>
                  </a:txBody>
                  <a:tcPr/>
                </a:tc>
                <a:tc>
                  <a:txBody>
                    <a:bodyPr/>
                    <a:lstStyle/>
                    <a:p>
                      <a:r>
                        <a:rPr lang="en-US" sz="1000"/>
                        <a:t>55.44</a:t>
                      </a:r>
                    </a:p>
                  </a:txBody>
                  <a:tcPr/>
                </a:tc>
                <a:tc>
                  <a:txBody>
                    <a:bodyPr/>
                    <a:lstStyle/>
                    <a:p>
                      <a:r>
                        <a:rPr lang="en-US" sz="1000"/>
                        <a:t>775</a:t>
                      </a:r>
                    </a:p>
                  </a:txBody>
                  <a:tcPr/>
                </a:tc>
                <a:tc>
                  <a:txBody>
                    <a:bodyPr/>
                    <a:lstStyle/>
                    <a:p>
                      <a:r>
                        <a:rPr lang="en-US" sz="1000"/>
                        <a:t>113</a:t>
                      </a:r>
                    </a:p>
                  </a:txBody>
                  <a:tcPr/>
                </a:tc>
                <a:tc>
                  <a:txBody>
                    <a:bodyPr/>
                    <a:lstStyle/>
                    <a:p>
                      <a:r>
                        <a:rPr lang="en-US" sz="1000"/>
                        <a:t>506</a:t>
                      </a:r>
                    </a:p>
                  </a:txBody>
                  <a:tcPr/>
                </a:tc>
                <a:extLst>
                  <a:ext uri="{0D108BD9-81ED-4DB2-BD59-A6C34878D82A}">
                    <a16:rowId xmlns:a16="http://schemas.microsoft.com/office/drawing/2014/main" val="64237358"/>
                  </a:ext>
                </a:extLst>
              </a:tr>
            </a:tbl>
          </a:graphicData>
        </a:graphic>
      </p:graphicFrame>
      <p:sp>
        <p:nvSpPr>
          <p:cNvPr id="4" name="Text Placeholder 3">
            <a:extLst>
              <a:ext uri="{FF2B5EF4-FFF2-40B4-BE49-F238E27FC236}">
                <a16:creationId xmlns:a16="http://schemas.microsoft.com/office/drawing/2014/main" id="{B1214E1D-1ACD-4F3E-B507-751E7A3B9F7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21691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599B-FF20-4FA1-93E7-DBF9D78E9CF9}"/>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BCA34FC6-8427-489E-9BBB-3EEB192D37EA}"/>
              </a:ext>
            </a:extLst>
          </p:cNvPr>
          <p:cNvGraphicFramePr>
            <a:graphicFrameLocks noGrp="1"/>
          </p:cNvGraphicFramePr>
          <p:nvPr>
            <p:ph type="tbl" sz="quarter" idx="13"/>
            <p:extLst>
              <p:ext uri="{D42A27DB-BD31-4B8C-83A1-F6EECF244321}">
                <p14:modId xmlns:p14="http://schemas.microsoft.com/office/powerpoint/2010/main" val="3250585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4653842"/>
                    </a:ext>
                  </a:extLst>
                </a:gridCol>
                <a:gridCol w="1316736">
                  <a:extLst>
                    <a:ext uri="{9D8B030D-6E8A-4147-A177-3AD203B41FA5}">
                      <a16:colId xmlns:a16="http://schemas.microsoft.com/office/drawing/2014/main" val="1958909450"/>
                    </a:ext>
                  </a:extLst>
                </a:gridCol>
                <a:gridCol w="658368">
                  <a:extLst>
                    <a:ext uri="{9D8B030D-6E8A-4147-A177-3AD203B41FA5}">
                      <a16:colId xmlns:a16="http://schemas.microsoft.com/office/drawing/2014/main" val="2972591518"/>
                    </a:ext>
                  </a:extLst>
                </a:gridCol>
                <a:gridCol w="658368">
                  <a:extLst>
                    <a:ext uri="{9D8B030D-6E8A-4147-A177-3AD203B41FA5}">
                      <a16:colId xmlns:a16="http://schemas.microsoft.com/office/drawing/2014/main" val="1000039686"/>
                    </a:ext>
                  </a:extLst>
                </a:gridCol>
                <a:gridCol w="658368">
                  <a:extLst>
                    <a:ext uri="{9D8B030D-6E8A-4147-A177-3AD203B41FA5}">
                      <a16:colId xmlns:a16="http://schemas.microsoft.com/office/drawing/2014/main" val="119539489"/>
                    </a:ext>
                  </a:extLst>
                </a:gridCol>
                <a:gridCol w="658368">
                  <a:extLst>
                    <a:ext uri="{9D8B030D-6E8A-4147-A177-3AD203B41FA5}">
                      <a16:colId xmlns:a16="http://schemas.microsoft.com/office/drawing/2014/main" val="4109868086"/>
                    </a:ext>
                  </a:extLst>
                </a:gridCol>
                <a:gridCol w="658368">
                  <a:extLst>
                    <a:ext uri="{9D8B030D-6E8A-4147-A177-3AD203B41FA5}">
                      <a16:colId xmlns:a16="http://schemas.microsoft.com/office/drawing/2014/main" val="4011873991"/>
                    </a:ext>
                  </a:extLst>
                </a:gridCol>
                <a:gridCol w="658368">
                  <a:extLst>
                    <a:ext uri="{9D8B030D-6E8A-4147-A177-3AD203B41FA5}">
                      <a16:colId xmlns:a16="http://schemas.microsoft.com/office/drawing/2014/main" val="2405910772"/>
                    </a:ext>
                  </a:extLst>
                </a:gridCol>
                <a:gridCol w="658368">
                  <a:extLst>
                    <a:ext uri="{9D8B030D-6E8A-4147-A177-3AD203B41FA5}">
                      <a16:colId xmlns:a16="http://schemas.microsoft.com/office/drawing/2014/main" val="1756959672"/>
                    </a:ext>
                  </a:extLst>
                </a:gridCol>
                <a:gridCol w="658368">
                  <a:extLst>
                    <a:ext uri="{9D8B030D-6E8A-4147-A177-3AD203B41FA5}">
                      <a16:colId xmlns:a16="http://schemas.microsoft.com/office/drawing/2014/main" val="314787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2176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- 2021-12-30 19:10:24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https://quintly-image-storage.s3.amazonaws.com/42a5b893a9726451877e4ab7634db126/afa905b5023a04a549e859e211887416.jpg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12/31/2021 19:00:50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4271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- 2021-12-29 16:34:12</a:t>
                      </a:r>
                      <a:r>
                        <a:rPr kumimoji="0" lang="en-US" sz="1000" b="0" i="0" u="none" strike="noStrike" kern="1200" cap="none" spc="0" normalizeH="0" baseline="0" noProof="0">
                          <a:ln>
                            <a:noFill/>
                          </a:ln>
                          <a:solidFill>
                            <a:prstClr val="black"/>
                          </a:solidFill>
                          <a:effectLst/>
                          <a:uLnTx/>
                          <a:uFillTx/>
                          <a:latin typeface="+mn-lt"/>
                          <a:ea typeface="+mn-ea"/>
                          <a:cs typeface="+mn-cs"/>
                        </a:rPr>
                        <a:t>
 New video: 2021 Holiday 🚗  Donations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https://quintly-image-storage.s3.amazonaws.com/42a5b893a9726451877e4ab7634db126/959ecd53ef489520f74844f9eb67a884.jpg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12/30/2021 16:01:00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8475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- 2021-12-28 23:42:53</a:t>
                      </a:r>
                      <a:r>
                        <a:rPr kumimoji="0" lang="en-US" sz="1000" b="0" i="0" u="none" strike="noStrike" kern="1200" cap="none" spc="0" normalizeH="0" baseline="0" noProof="0">
                          <a:ln>
                            <a:noFill/>
                          </a:ln>
                          <a:solidFill>
                            <a:prstClr val="black"/>
                          </a:solidFill>
                          <a:effectLst/>
                          <a:uLnTx/>
                          <a:uFillTx/>
                          <a:latin typeface="+mn-lt"/>
                          <a:ea typeface="+mn-ea"/>
                          <a:cs typeface="+mn-cs"/>
                        </a:rPr>
                        <a:t>
 FICOH's West Oahu Office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https://quintly-image-storage.s3.amazonaws.com/42a5b893a9726451877e4ab7634db126/e9e818fbd165dc860741d9eeeccf7523.jpg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12/29/2021 23:30:28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02176854"/>
                  </a:ext>
                </a:extLst>
              </a:tr>
            </a:tbl>
          </a:graphicData>
        </a:graphic>
      </p:graphicFrame>
      <p:sp>
        <p:nvSpPr>
          <p:cNvPr id="4" name="Text Placeholder 3">
            <a:extLst>
              <a:ext uri="{FF2B5EF4-FFF2-40B4-BE49-F238E27FC236}">
                <a16:creationId xmlns:a16="http://schemas.microsoft.com/office/drawing/2014/main" id="{96554FFD-0418-4342-9B6D-CA4464BD14F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05636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55603-F44C-45D3-B4D5-A6EF99B7B6DB}"/>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44F831C7-0610-4653-A86C-063807984DB2}"/>
              </a:ext>
            </a:extLst>
          </p:cNvPr>
          <p:cNvGraphicFramePr>
            <a:graphicFrameLocks noGrp="1"/>
          </p:cNvGraphicFramePr>
          <p:nvPr>
            <p:ph type="tbl" sz="quarter" idx="13"/>
            <p:extLst>
              <p:ext uri="{D42A27DB-BD31-4B8C-83A1-F6EECF244321}">
                <p14:modId xmlns:p14="http://schemas.microsoft.com/office/powerpoint/2010/main" val="4282624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17880223"/>
                    </a:ext>
                  </a:extLst>
                </a:gridCol>
                <a:gridCol w="1316736">
                  <a:extLst>
                    <a:ext uri="{9D8B030D-6E8A-4147-A177-3AD203B41FA5}">
                      <a16:colId xmlns:a16="http://schemas.microsoft.com/office/drawing/2014/main" val="2306286034"/>
                    </a:ext>
                  </a:extLst>
                </a:gridCol>
                <a:gridCol w="658368">
                  <a:extLst>
                    <a:ext uri="{9D8B030D-6E8A-4147-A177-3AD203B41FA5}">
                      <a16:colId xmlns:a16="http://schemas.microsoft.com/office/drawing/2014/main" val="2829204421"/>
                    </a:ext>
                  </a:extLst>
                </a:gridCol>
                <a:gridCol w="658368">
                  <a:extLst>
                    <a:ext uri="{9D8B030D-6E8A-4147-A177-3AD203B41FA5}">
                      <a16:colId xmlns:a16="http://schemas.microsoft.com/office/drawing/2014/main" val="1751792770"/>
                    </a:ext>
                  </a:extLst>
                </a:gridCol>
                <a:gridCol w="658368">
                  <a:extLst>
                    <a:ext uri="{9D8B030D-6E8A-4147-A177-3AD203B41FA5}">
                      <a16:colId xmlns:a16="http://schemas.microsoft.com/office/drawing/2014/main" val="2515379707"/>
                    </a:ext>
                  </a:extLst>
                </a:gridCol>
                <a:gridCol w="658368">
                  <a:extLst>
                    <a:ext uri="{9D8B030D-6E8A-4147-A177-3AD203B41FA5}">
                      <a16:colId xmlns:a16="http://schemas.microsoft.com/office/drawing/2014/main" val="3862928143"/>
                    </a:ext>
                  </a:extLst>
                </a:gridCol>
                <a:gridCol w="658368">
                  <a:extLst>
                    <a:ext uri="{9D8B030D-6E8A-4147-A177-3AD203B41FA5}">
                      <a16:colId xmlns:a16="http://schemas.microsoft.com/office/drawing/2014/main" val="3302938909"/>
                    </a:ext>
                  </a:extLst>
                </a:gridCol>
                <a:gridCol w="658368">
                  <a:extLst>
                    <a:ext uri="{9D8B030D-6E8A-4147-A177-3AD203B41FA5}">
                      <a16:colId xmlns:a16="http://schemas.microsoft.com/office/drawing/2014/main" val="4103000209"/>
                    </a:ext>
                  </a:extLst>
                </a:gridCol>
                <a:gridCol w="658368">
                  <a:extLst>
                    <a:ext uri="{9D8B030D-6E8A-4147-A177-3AD203B41FA5}">
                      <a16:colId xmlns:a16="http://schemas.microsoft.com/office/drawing/2014/main" val="1929228993"/>
                    </a:ext>
                  </a:extLst>
                </a:gridCol>
                <a:gridCol w="658368">
                  <a:extLst>
                    <a:ext uri="{9D8B030D-6E8A-4147-A177-3AD203B41FA5}">
                      <a16:colId xmlns:a16="http://schemas.microsoft.com/office/drawing/2014/main" val="3273412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3787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20:57:59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https://quintly-image-storage.s3.amazonaws.com/42a5b893a9726451877e4ab7634db126/89b7fcd42fd1ce0ea557dabfad07aaac.jpg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20:41:11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95441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19:28:05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https://quintly-image-storage.s3.amazonaws.com/42a5b893a9726451877e4ab7634db126/2417bff369c0153105b563c78e887f29.jpg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19:00:45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02949751"/>
                  </a:ext>
                </a:extLst>
              </a:tr>
            </a:tbl>
          </a:graphicData>
        </a:graphic>
      </p:graphicFrame>
      <p:sp>
        <p:nvSpPr>
          <p:cNvPr id="4" name="Text Placeholder 3">
            <a:extLst>
              <a:ext uri="{FF2B5EF4-FFF2-40B4-BE49-F238E27FC236}">
                <a16:creationId xmlns:a16="http://schemas.microsoft.com/office/drawing/2014/main" id="{D1CF89AD-D786-4173-BDC8-2DED2FB917F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81802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8A8D9-059E-4B4A-B1FD-CD54462B3BB2}"/>
              </a:ext>
            </a:extLst>
          </p:cNvPr>
          <p:cNvSpPr>
            <a:spLocks noGrp="1"/>
          </p:cNvSpPr>
          <p:nvPr>
            <p:ph type="title"/>
          </p:nvPr>
        </p:nvSpPr>
        <p:spPr/>
        <p:txBody>
          <a:bodyPr/>
          <a:lstStyle/>
          <a:p>
            <a:r>
              <a:rPr lang="en-US"/>
              <a:t>Facebook Own Posts Table | All profiles - 1 of 25</a:t>
            </a:r>
          </a:p>
        </p:txBody>
      </p:sp>
      <p:graphicFrame>
        <p:nvGraphicFramePr>
          <p:cNvPr id="5" name="Table Placeholder 4">
            <a:extLst>
              <a:ext uri="{FF2B5EF4-FFF2-40B4-BE49-F238E27FC236}">
                <a16:creationId xmlns:a16="http://schemas.microsoft.com/office/drawing/2014/main" id="{FDD23FC2-5D3F-419C-AA54-5CF645E536EF}"/>
              </a:ext>
            </a:extLst>
          </p:cNvPr>
          <p:cNvGraphicFramePr>
            <a:graphicFrameLocks noGrp="1"/>
          </p:cNvGraphicFramePr>
          <p:nvPr>
            <p:ph type="tbl" sz="quarter" idx="13"/>
            <p:extLst>
              <p:ext uri="{D42A27DB-BD31-4B8C-83A1-F6EECF244321}">
                <p14:modId xmlns:p14="http://schemas.microsoft.com/office/powerpoint/2010/main" val="401975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95059024"/>
                    </a:ext>
                  </a:extLst>
                </a:gridCol>
                <a:gridCol w="1234439">
                  <a:extLst>
                    <a:ext uri="{9D8B030D-6E8A-4147-A177-3AD203B41FA5}">
                      <a16:colId xmlns:a16="http://schemas.microsoft.com/office/drawing/2014/main" val="504624445"/>
                    </a:ext>
                  </a:extLst>
                </a:gridCol>
                <a:gridCol w="1234439">
                  <a:extLst>
                    <a:ext uri="{9D8B030D-6E8A-4147-A177-3AD203B41FA5}">
                      <a16:colId xmlns:a16="http://schemas.microsoft.com/office/drawing/2014/main" val="2869632828"/>
                    </a:ext>
                  </a:extLst>
                </a:gridCol>
                <a:gridCol w="411480">
                  <a:extLst>
                    <a:ext uri="{9D8B030D-6E8A-4147-A177-3AD203B41FA5}">
                      <a16:colId xmlns:a16="http://schemas.microsoft.com/office/drawing/2014/main" val="1900749613"/>
                    </a:ext>
                  </a:extLst>
                </a:gridCol>
                <a:gridCol w="411480">
                  <a:extLst>
                    <a:ext uri="{9D8B030D-6E8A-4147-A177-3AD203B41FA5}">
                      <a16:colId xmlns:a16="http://schemas.microsoft.com/office/drawing/2014/main" val="3165989692"/>
                    </a:ext>
                  </a:extLst>
                </a:gridCol>
                <a:gridCol w="411480">
                  <a:extLst>
                    <a:ext uri="{9D8B030D-6E8A-4147-A177-3AD203B41FA5}">
                      <a16:colId xmlns:a16="http://schemas.microsoft.com/office/drawing/2014/main" val="2457376411"/>
                    </a:ext>
                  </a:extLst>
                </a:gridCol>
                <a:gridCol w="411480">
                  <a:extLst>
                    <a:ext uri="{9D8B030D-6E8A-4147-A177-3AD203B41FA5}">
                      <a16:colId xmlns:a16="http://schemas.microsoft.com/office/drawing/2014/main" val="1526036581"/>
                    </a:ext>
                  </a:extLst>
                </a:gridCol>
                <a:gridCol w="411480">
                  <a:extLst>
                    <a:ext uri="{9D8B030D-6E8A-4147-A177-3AD203B41FA5}">
                      <a16:colId xmlns:a16="http://schemas.microsoft.com/office/drawing/2014/main" val="2269060886"/>
                    </a:ext>
                  </a:extLst>
                </a:gridCol>
                <a:gridCol w="411480">
                  <a:extLst>
                    <a:ext uri="{9D8B030D-6E8A-4147-A177-3AD203B41FA5}">
                      <a16:colId xmlns:a16="http://schemas.microsoft.com/office/drawing/2014/main" val="3978556752"/>
                    </a:ext>
                  </a:extLst>
                </a:gridCol>
                <a:gridCol w="411480">
                  <a:extLst>
                    <a:ext uri="{9D8B030D-6E8A-4147-A177-3AD203B41FA5}">
                      <a16:colId xmlns:a16="http://schemas.microsoft.com/office/drawing/2014/main" val="1243232198"/>
                    </a:ext>
                  </a:extLst>
                </a:gridCol>
                <a:gridCol w="411480">
                  <a:extLst>
                    <a:ext uri="{9D8B030D-6E8A-4147-A177-3AD203B41FA5}">
                      <a16:colId xmlns:a16="http://schemas.microsoft.com/office/drawing/2014/main" val="3387576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7459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- 2021-12-31 10:30:16</a:t>
                      </a:r>
                      <a:r>
                        <a:rPr kumimoji="0" lang="en-US" sz="1000" b="0" i="0" u="none" strike="noStrike" kern="1200" cap="none" spc="0" normalizeH="0" baseline="0" noProof="0">
                          <a:ln>
                            <a:noFill/>
                          </a:ln>
                          <a:solidFill>
                            <a:prstClr val="black"/>
                          </a:solidFill>
                          <a:effectLst/>
                          <a:uLnTx/>
                          <a:uFillTx/>
                          <a:latin typeface="+mn-lt"/>
                          <a:ea typeface="+mn-ea"/>
                          <a:cs typeface="+mn-cs"/>
                        </a:rPr>
                        <a:t>
 #HappyNewYear from all of us at Selective! Now is the time to reflect on how far you’ve come and to make plans for the year ahead—after you safely celebrate with friends and family, of course.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271117908_10159075598309495_1764391835922376907_n.jpg?_nc_cat=107&amp;ccb=1-5&amp;_nc_sid=da1649&amp;_nc_ohc=35rvvr_Ow4oAX9AlPrG&amp;_nc_ht=scontent-lga3-2.xx&amp;edm=AKIiGfEEAAAA&amp;oh=00_AT9x387LDiGcySfqiSQ-0n3tYZbVYL040SUNcXgSQV9v6Q&amp;oe=61D8A8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95945952"/>
                  </a:ext>
                </a:extLst>
              </a:tr>
            </a:tbl>
          </a:graphicData>
        </a:graphic>
      </p:graphicFrame>
      <p:sp>
        <p:nvSpPr>
          <p:cNvPr id="4" name="Text Placeholder 3">
            <a:extLst>
              <a:ext uri="{FF2B5EF4-FFF2-40B4-BE49-F238E27FC236}">
                <a16:creationId xmlns:a16="http://schemas.microsoft.com/office/drawing/2014/main" id="{2760C45E-5188-4F2F-935C-73390F645FD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71479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5F995-BC23-4C4D-A5F8-9B0CE45BE236}"/>
              </a:ext>
            </a:extLst>
          </p:cNvPr>
          <p:cNvSpPr>
            <a:spLocks noGrp="1"/>
          </p:cNvSpPr>
          <p:nvPr>
            <p:ph type="title"/>
          </p:nvPr>
        </p:nvSpPr>
        <p:spPr/>
        <p:txBody>
          <a:bodyPr/>
          <a:lstStyle/>
          <a:p>
            <a:r>
              <a:rPr lang="en-US"/>
              <a:t>Facebook Own Posts Table | All profiles - 2 of 25</a:t>
            </a:r>
          </a:p>
        </p:txBody>
      </p:sp>
      <p:graphicFrame>
        <p:nvGraphicFramePr>
          <p:cNvPr id="5" name="Table Placeholder 4">
            <a:extLst>
              <a:ext uri="{FF2B5EF4-FFF2-40B4-BE49-F238E27FC236}">
                <a16:creationId xmlns:a16="http://schemas.microsoft.com/office/drawing/2014/main" id="{342F1F5A-B95A-467A-84F0-C617A13B8FBC}"/>
              </a:ext>
            </a:extLst>
          </p:cNvPr>
          <p:cNvGraphicFramePr>
            <a:graphicFrameLocks noGrp="1"/>
          </p:cNvGraphicFramePr>
          <p:nvPr>
            <p:ph type="tbl" sz="quarter" idx="13"/>
            <p:extLst>
              <p:ext uri="{D42A27DB-BD31-4B8C-83A1-F6EECF244321}">
                <p14:modId xmlns:p14="http://schemas.microsoft.com/office/powerpoint/2010/main" val="2769276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89302683"/>
                    </a:ext>
                  </a:extLst>
                </a:gridCol>
                <a:gridCol w="1234439">
                  <a:extLst>
                    <a:ext uri="{9D8B030D-6E8A-4147-A177-3AD203B41FA5}">
                      <a16:colId xmlns:a16="http://schemas.microsoft.com/office/drawing/2014/main" val="1764820341"/>
                    </a:ext>
                  </a:extLst>
                </a:gridCol>
                <a:gridCol w="1234439">
                  <a:extLst>
                    <a:ext uri="{9D8B030D-6E8A-4147-A177-3AD203B41FA5}">
                      <a16:colId xmlns:a16="http://schemas.microsoft.com/office/drawing/2014/main" val="2968742003"/>
                    </a:ext>
                  </a:extLst>
                </a:gridCol>
                <a:gridCol w="411480">
                  <a:extLst>
                    <a:ext uri="{9D8B030D-6E8A-4147-A177-3AD203B41FA5}">
                      <a16:colId xmlns:a16="http://schemas.microsoft.com/office/drawing/2014/main" val="1920751355"/>
                    </a:ext>
                  </a:extLst>
                </a:gridCol>
                <a:gridCol w="411480">
                  <a:extLst>
                    <a:ext uri="{9D8B030D-6E8A-4147-A177-3AD203B41FA5}">
                      <a16:colId xmlns:a16="http://schemas.microsoft.com/office/drawing/2014/main" val="2955185803"/>
                    </a:ext>
                  </a:extLst>
                </a:gridCol>
                <a:gridCol w="411480">
                  <a:extLst>
                    <a:ext uri="{9D8B030D-6E8A-4147-A177-3AD203B41FA5}">
                      <a16:colId xmlns:a16="http://schemas.microsoft.com/office/drawing/2014/main" val="4193946173"/>
                    </a:ext>
                  </a:extLst>
                </a:gridCol>
                <a:gridCol w="411480">
                  <a:extLst>
                    <a:ext uri="{9D8B030D-6E8A-4147-A177-3AD203B41FA5}">
                      <a16:colId xmlns:a16="http://schemas.microsoft.com/office/drawing/2014/main" val="182349785"/>
                    </a:ext>
                  </a:extLst>
                </a:gridCol>
                <a:gridCol w="411480">
                  <a:extLst>
                    <a:ext uri="{9D8B030D-6E8A-4147-A177-3AD203B41FA5}">
                      <a16:colId xmlns:a16="http://schemas.microsoft.com/office/drawing/2014/main" val="2956706698"/>
                    </a:ext>
                  </a:extLst>
                </a:gridCol>
                <a:gridCol w="411480">
                  <a:extLst>
                    <a:ext uri="{9D8B030D-6E8A-4147-A177-3AD203B41FA5}">
                      <a16:colId xmlns:a16="http://schemas.microsoft.com/office/drawing/2014/main" val="3144479692"/>
                    </a:ext>
                  </a:extLst>
                </a:gridCol>
                <a:gridCol w="411480">
                  <a:extLst>
                    <a:ext uri="{9D8B030D-6E8A-4147-A177-3AD203B41FA5}">
                      <a16:colId xmlns:a16="http://schemas.microsoft.com/office/drawing/2014/main" val="1952753856"/>
                    </a:ext>
                  </a:extLst>
                </a:gridCol>
                <a:gridCol w="411480">
                  <a:extLst>
                    <a:ext uri="{9D8B030D-6E8A-4147-A177-3AD203B41FA5}">
                      <a16:colId xmlns:a16="http://schemas.microsoft.com/office/drawing/2014/main" val="591097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7916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15:41:10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will be off tomorrow in observance of the holiday. Have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269912273_1929744853896607_1601436413277882826_n.jpg?_nc_cat=106&amp;ccb=1-5&amp;_nc_sid=2d5d41&amp;_nc_ohc=B76pny1Um8QAX-EPaXJ&amp;_nc_ht=scontent-iad3-2.xx&amp;edm=AKIiGfEEAAAA&amp;oh=00_AT-KJ8a0bMqCljzrHs_V00AchixFKEoczuNnbjyXtcaCzQ&amp;oe=61DA102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97685263"/>
                  </a:ext>
                </a:extLst>
              </a:tr>
            </a:tbl>
          </a:graphicData>
        </a:graphic>
      </p:graphicFrame>
      <p:sp>
        <p:nvSpPr>
          <p:cNvPr id="4" name="Text Placeholder 3">
            <a:extLst>
              <a:ext uri="{FF2B5EF4-FFF2-40B4-BE49-F238E27FC236}">
                <a16:creationId xmlns:a16="http://schemas.microsoft.com/office/drawing/2014/main" id="{A5992E4F-7442-4152-AB18-0C2576876A8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94498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79336-5CA7-49BA-B87F-E2C69AFE4E57}"/>
              </a:ext>
            </a:extLst>
          </p:cNvPr>
          <p:cNvSpPr>
            <a:spLocks noGrp="1"/>
          </p:cNvSpPr>
          <p:nvPr>
            <p:ph type="title"/>
          </p:nvPr>
        </p:nvSpPr>
        <p:spPr/>
        <p:txBody>
          <a:bodyPr/>
          <a:lstStyle/>
          <a:p>
            <a:r>
              <a:rPr lang="en-US"/>
              <a:t>Facebook Own Posts Table | All profiles - 3 of 25</a:t>
            </a:r>
          </a:p>
        </p:txBody>
      </p:sp>
      <p:graphicFrame>
        <p:nvGraphicFramePr>
          <p:cNvPr id="5" name="Table Placeholder 4">
            <a:extLst>
              <a:ext uri="{FF2B5EF4-FFF2-40B4-BE49-F238E27FC236}">
                <a16:creationId xmlns:a16="http://schemas.microsoft.com/office/drawing/2014/main" id="{E7688AEB-A6EE-438F-9339-8C636ADFA543}"/>
              </a:ext>
            </a:extLst>
          </p:cNvPr>
          <p:cNvGraphicFramePr>
            <a:graphicFrameLocks noGrp="1"/>
          </p:cNvGraphicFramePr>
          <p:nvPr>
            <p:ph type="tbl" sz="quarter" idx="13"/>
            <p:extLst>
              <p:ext uri="{D42A27DB-BD31-4B8C-83A1-F6EECF244321}">
                <p14:modId xmlns:p14="http://schemas.microsoft.com/office/powerpoint/2010/main" val="2651732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37095448"/>
                    </a:ext>
                  </a:extLst>
                </a:gridCol>
                <a:gridCol w="1234439">
                  <a:extLst>
                    <a:ext uri="{9D8B030D-6E8A-4147-A177-3AD203B41FA5}">
                      <a16:colId xmlns:a16="http://schemas.microsoft.com/office/drawing/2014/main" val="2135956616"/>
                    </a:ext>
                  </a:extLst>
                </a:gridCol>
                <a:gridCol w="1234439">
                  <a:extLst>
                    <a:ext uri="{9D8B030D-6E8A-4147-A177-3AD203B41FA5}">
                      <a16:colId xmlns:a16="http://schemas.microsoft.com/office/drawing/2014/main" val="583412733"/>
                    </a:ext>
                  </a:extLst>
                </a:gridCol>
                <a:gridCol w="411480">
                  <a:extLst>
                    <a:ext uri="{9D8B030D-6E8A-4147-A177-3AD203B41FA5}">
                      <a16:colId xmlns:a16="http://schemas.microsoft.com/office/drawing/2014/main" val="2364308566"/>
                    </a:ext>
                  </a:extLst>
                </a:gridCol>
                <a:gridCol w="411480">
                  <a:extLst>
                    <a:ext uri="{9D8B030D-6E8A-4147-A177-3AD203B41FA5}">
                      <a16:colId xmlns:a16="http://schemas.microsoft.com/office/drawing/2014/main" val="3367609078"/>
                    </a:ext>
                  </a:extLst>
                </a:gridCol>
                <a:gridCol w="411480">
                  <a:extLst>
                    <a:ext uri="{9D8B030D-6E8A-4147-A177-3AD203B41FA5}">
                      <a16:colId xmlns:a16="http://schemas.microsoft.com/office/drawing/2014/main" val="1893923639"/>
                    </a:ext>
                  </a:extLst>
                </a:gridCol>
                <a:gridCol w="411480">
                  <a:extLst>
                    <a:ext uri="{9D8B030D-6E8A-4147-A177-3AD203B41FA5}">
                      <a16:colId xmlns:a16="http://schemas.microsoft.com/office/drawing/2014/main" val="3955250894"/>
                    </a:ext>
                  </a:extLst>
                </a:gridCol>
                <a:gridCol w="411480">
                  <a:extLst>
                    <a:ext uri="{9D8B030D-6E8A-4147-A177-3AD203B41FA5}">
                      <a16:colId xmlns:a16="http://schemas.microsoft.com/office/drawing/2014/main" val="1420976626"/>
                    </a:ext>
                  </a:extLst>
                </a:gridCol>
                <a:gridCol w="411480">
                  <a:extLst>
                    <a:ext uri="{9D8B030D-6E8A-4147-A177-3AD203B41FA5}">
                      <a16:colId xmlns:a16="http://schemas.microsoft.com/office/drawing/2014/main" val="460343921"/>
                    </a:ext>
                  </a:extLst>
                </a:gridCol>
                <a:gridCol w="411480">
                  <a:extLst>
                    <a:ext uri="{9D8B030D-6E8A-4147-A177-3AD203B41FA5}">
                      <a16:colId xmlns:a16="http://schemas.microsoft.com/office/drawing/2014/main" val="4189080473"/>
                    </a:ext>
                  </a:extLst>
                </a:gridCol>
                <a:gridCol w="411480">
                  <a:extLst>
                    <a:ext uri="{9D8B030D-6E8A-4147-A177-3AD203B41FA5}">
                      <a16:colId xmlns:a16="http://schemas.microsoft.com/office/drawing/2014/main" val="390744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1669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- 2021-12-30 14:08:46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associates, their families, and partners, FICOH was able to support our community during a challenging year. As 2021 comes to a close, we’d like to thank the amazing schools, hospitals, organizations and #nonprofits that work to make Hawaii a better place. On behalf of all of us at First Insurance, have a safe and happy new year.
Ronald McDonald House Hawaii Alzheimer's Association - Hawaii Sustainable Coastlines Hawaii HMoW - Hawaiʻi Meals on Wheels Central Middle School (Honolulu, Hawaii) Maunawili Elementary School Helping Hands Hawaii Kapiolani Medical Center for Women &amp;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s720x720/269911573_4992777280783513_3588262278432167075_n.jpg?_nc_cat=110&amp;ccb=1-5&amp;_nc_sid=8024bb&amp;_nc_ohc=0-Nv1qoHAcMAX8b0-C1&amp;_nc_ht=scontent-atl3-1.xx&amp;edm=AKIiGfEEAAAA&amp;oh=00_AT-mVzn8v-P534MiKZQEI4WV2OXA4iSP0HTHcwTScSz6Zw&amp;oe=61D8B5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1397684"/>
                  </a:ext>
                </a:extLst>
              </a:tr>
            </a:tbl>
          </a:graphicData>
        </a:graphic>
      </p:graphicFrame>
      <p:sp>
        <p:nvSpPr>
          <p:cNvPr id="4" name="Text Placeholder 3">
            <a:extLst>
              <a:ext uri="{FF2B5EF4-FFF2-40B4-BE49-F238E27FC236}">
                <a16:creationId xmlns:a16="http://schemas.microsoft.com/office/drawing/2014/main" id="{0A3C59CA-ADB5-445F-9FB8-0FFC54D5179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40490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C0D9D-68F9-457E-B956-39692875DB06}"/>
              </a:ext>
            </a:extLst>
          </p:cNvPr>
          <p:cNvSpPr>
            <a:spLocks noGrp="1"/>
          </p:cNvSpPr>
          <p:nvPr>
            <p:ph type="title"/>
          </p:nvPr>
        </p:nvSpPr>
        <p:spPr/>
        <p:txBody>
          <a:bodyPr/>
          <a:lstStyle/>
          <a:p>
            <a:r>
              <a:rPr lang="en-US"/>
              <a:t>Facebook Own Posts Table | All profiles - 4 of 25</a:t>
            </a:r>
          </a:p>
        </p:txBody>
      </p:sp>
      <p:graphicFrame>
        <p:nvGraphicFramePr>
          <p:cNvPr id="5" name="Table Placeholder 4">
            <a:extLst>
              <a:ext uri="{FF2B5EF4-FFF2-40B4-BE49-F238E27FC236}">
                <a16:creationId xmlns:a16="http://schemas.microsoft.com/office/drawing/2014/main" id="{2ED223F0-9E7C-489B-AB98-4324E37966BF}"/>
              </a:ext>
            </a:extLst>
          </p:cNvPr>
          <p:cNvGraphicFramePr>
            <a:graphicFrameLocks noGrp="1"/>
          </p:cNvGraphicFramePr>
          <p:nvPr>
            <p:ph type="tbl" sz="quarter" idx="13"/>
            <p:extLst>
              <p:ext uri="{D42A27DB-BD31-4B8C-83A1-F6EECF244321}">
                <p14:modId xmlns:p14="http://schemas.microsoft.com/office/powerpoint/2010/main" val="69820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407609276"/>
                    </a:ext>
                  </a:extLst>
                </a:gridCol>
                <a:gridCol w="1234439">
                  <a:extLst>
                    <a:ext uri="{9D8B030D-6E8A-4147-A177-3AD203B41FA5}">
                      <a16:colId xmlns:a16="http://schemas.microsoft.com/office/drawing/2014/main" val="3918494581"/>
                    </a:ext>
                  </a:extLst>
                </a:gridCol>
                <a:gridCol w="1234439">
                  <a:extLst>
                    <a:ext uri="{9D8B030D-6E8A-4147-A177-3AD203B41FA5}">
                      <a16:colId xmlns:a16="http://schemas.microsoft.com/office/drawing/2014/main" val="559520079"/>
                    </a:ext>
                  </a:extLst>
                </a:gridCol>
                <a:gridCol w="411480">
                  <a:extLst>
                    <a:ext uri="{9D8B030D-6E8A-4147-A177-3AD203B41FA5}">
                      <a16:colId xmlns:a16="http://schemas.microsoft.com/office/drawing/2014/main" val="2855552408"/>
                    </a:ext>
                  </a:extLst>
                </a:gridCol>
                <a:gridCol w="411480">
                  <a:extLst>
                    <a:ext uri="{9D8B030D-6E8A-4147-A177-3AD203B41FA5}">
                      <a16:colId xmlns:a16="http://schemas.microsoft.com/office/drawing/2014/main" val="3508384563"/>
                    </a:ext>
                  </a:extLst>
                </a:gridCol>
                <a:gridCol w="411480">
                  <a:extLst>
                    <a:ext uri="{9D8B030D-6E8A-4147-A177-3AD203B41FA5}">
                      <a16:colId xmlns:a16="http://schemas.microsoft.com/office/drawing/2014/main" val="633475292"/>
                    </a:ext>
                  </a:extLst>
                </a:gridCol>
                <a:gridCol w="411480">
                  <a:extLst>
                    <a:ext uri="{9D8B030D-6E8A-4147-A177-3AD203B41FA5}">
                      <a16:colId xmlns:a16="http://schemas.microsoft.com/office/drawing/2014/main" val="1503998307"/>
                    </a:ext>
                  </a:extLst>
                </a:gridCol>
                <a:gridCol w="411480">
                  <a:extLst>
                    <a:ext uri="{9D8B030D-6E8A-4147-A177-3AD203B41FA5}">
                      <a16:colId xmlns:a16="http://schemas.microsoft.com/office/drawing/2014/main" val="1303479637"/>
                    </a:ext>
                  </a:extLst>
                </a:gridCol>
                <a:gridCol w="411480">
                  <a:extLst>
                    <a:ext uri="{9D8B030D-6E8A-4147-A177-3AD203B41FA5}">
                      <a16:colId xmlns:a16="http://schemas.microsoft.com/office/drawing/2014/main" val="3675069167"/>
                    </a:ext>
                  </a:extLst>
                </a:gridCol>
                <a:gridCol w="411480">
                  <a:extLst>
                    <a:ext uri="{9D8B030D-6E8A-4147-A177-3AD203B41FA5}">
                      <a16:colId xmlns:a16="http://schemas.microsoft.com/office/drawing/2014/main" val="920187322"/>
                    </a:ext>
                  </a:extLst>
                </a:gridCol>
                <a:gridCol w="411480">
                  <a:extLst>
                    <a:ext uri="{9D8B030D-6E8A-4147-A177-3AD203B41FA5}">
                      <a16:colId xmlns:a16="http://schemas.microsoft.com/office/drawing/2014/main" val="12471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22712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480x480/271117147_1929651777239248_5231481325457770814_n.jpg?_nc_cat=106&amp;ccb=1-5&amp;_nc_sid=110474&amp;_nc_ohc=Rkuox7alj7oAX9hoGB8&amp;_nc_ht=scontent-iad3-2.xx&amp;edm=AKIiGfEEAAAA&amp;oh=00_AT_EXJvhu3My1noFVueI7MJoJOgX3SVxURuFPqROHnPuiQ&amp;oe=61D846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6499234"/>
                  </a:ext>
                </a:extLst>
              </a:tr>
            </a:tbl>
          </a:graphicData>
        </a:graphic>
      </p:graphicFrame>
      <p:sp>
        <p:nvSpPr>
          <p:cNvPr id="4" name="Text Placeholder 3">
            <a:extLst>
              <a:ext uri="{FF2B5EF4-FFF2-40B4-BE49-F238E27FC236}">
                <a16:creationId xmlns:a16="http://schemas.microsoft.com/office/drawing/2014/main" id="{E090D6C0-B754-4553-944C-4744F15DB34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89410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2048-9D23-40A1-8E19-4B1AA6107100}"/>
              </a:ext>
            </a:extLst>
          </p:cNvPr>
          <p:cNvSpPr>
            <a:spLocks noGrp="1"/>
          </p:cNvSpPr>
          <p:nvPr>
            <p:ph type="title"/>
          </p:nvPr>
        </p:nvSpPr>
        <p:spPr/>
        <p:txBody>
          <a:bodyPr/>
          <a:lstStyle/>
          <a:p>
            <a:r>
              <a:rPr lang="en-US"/>
              <a:t>Facebook Own Posts Table | All profiles - 5 of 25</a:t>
            </a:r>
          </a:p>
        </p:txBody>
      </p:sp>
      <p:graphicFrame>
        <p:nvGraphicFramePr>
          <p:cNvPr id="5" name="Table Placeholder 4">
            <a:extLst>
              <a:ext uri="{FF2B5EF4-FFF2-40B4-BE49-F238E27FC236}">
                <a16:creationId xmlns:a16="http://schemas.microsoft.com/office/drawing/2014/main" id="{3F239AAE-D1A7-418F-B504-487503D49FEA}"/>
              </a:ext>
            </a:extLst>
          </p:cNvPr>
          <p:cNvGraphicFramePr>
            <a:graphicFrameLocks noGrp="1"/>
          </p:cNvGraphicFramePr>
          <p:nvPr>
            <p:ph type="tbl" sz="quarter" idx="13"/>
            <p:extLst>
              <p:ext uri="{D42A27DB-BD31-4B8C-83A1-F6EECF244321}">
                <p14:modId xmlns:p14="http://schemas.microsoft.com/office/powerpoint/2010/main" val="425024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1243713"/>
                    </a:ext>
                  </a:extLst>
                </a:gridCol>
                <a:gridCol w="1234439">
                  <a:extLst>
                    <a:ext uri="{9D8B030D-6E8A-4147-A177-3AD203B41FA5}">
                      <a16:colId xmlns:a16="http://schemas.microsoft.com/office/drawing/2014/main" val="334222938"/>
                    </a:ext>
                  </a:extLst>
                </a:gridCol>
                <a:gridCol w="1234439">
                  <a:extLst>
                    <a:ext uri="{9D8B030D-6E8A-4147-A177-3AD203B41FA5}">
                      <a16:colId xmlns:a16="http://schemas.microsoft.com/office/drawing/2014/main" val="546991037"/>
                    </a:ext>
                  </a:extLst>
                </a:gridCol>
                <a:gridCol w="411480">
                  <a:extLst>
                    <a:ext uri="{9D8B030D-6E8A-4147-A177-3AD203B41FA5}">
                      <a16:colId xmlns:a16="http://schemas.microsoft.com/office/drawing/2014/main" val="411533927"/>
                    </a:ext>
                  </a:extLst>
                </a:gridCol>
                <a:gridCol w="411480">
                  <a:extLst>
                    <a:ext uri="{9D8B030D-6E8A-4147-A177-3AD203B41FA5}">
                      <a16:colId xmlns:a16="http://schemas.microsoft.com/office/drawing/2014/main" val="2935073268"/>
                    </a:ext>
                  </a:extLst>
                </a:gridCol>
                <a:gridCol w="411480">
                  <a:extLst>
                    <a:ext uri="{9D8B030D-6E8A-4147-A177-3AD203B41FA5}">
                      <a16:colId xmlns:a16="http://schemas.microsoft.com/office/drawing/2014/main" val="2437238471"/>
                    </a:ext>
                  </a:extLst>
                </a:gridCol>
                <a:gridCol w="411480">
                  <a:extLst>
                    <a:ext uri="{9D8B030D-6E8A-4147-A177-3AD203B41FA5}">
                      <a16:colId xmlns:a16="http://schemas.microsoft.com/office/drawing/2014/main" val="2617920194"/>
                    </a:ext>
                  </a:extLst>
                </a:gridCol>
                <a:gridCol w="411480">
                  <a:extLst>
                    <a:ext uri="{9D8B030D-6E8A-4147-A177-3AD203B41FA5}">
                      <a16:colId xmlns:a16="http://schemas.microsoft.com/office/drawing/2014/main" val="737518145"/>
                    </a:ext>
                  </a:extLst>
                </a:gridCol>
                <a:gridCol w="411480">
                  <a:extLst>
                    <a:ext uri="{9D8B030D-6E8A-4147-A177-3AD203B41FA5}">
                      <a16:colId xmlns:a16="http://schemas.microsoft.com/office/drawing/2014/main" val="2599647482"/>
                    </a:ext>
                  </a:extLst>
                </a:gridCol>
                <a:gridCol w="411480">
                  <a:extLst>
                    <a:ext uri="{9D8B030D-6E8A-4147-A177-3AD203B41FA5}">
                      <a16:colId xmlns:a16="http://schemas.microsoft.com/office/drawing/2014/main" val="4049968905"/>
                    </a:ext>
                  </a:extLst>
                </a:gridCol>
                <a:gridCol w="411480">
                  <a:extLst>
                    <a:ext uri="{9D8B030D-6E8A-4147-A177-3AD203B41FA5}">
                      <a16:colId xmlns:a16="http://schemas.microsoft.com/office/drawing/2014/main" val="379451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7780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- 2021-12-30 11:35:36</a:t>
                      </a:r>
                      <a:r>
                        <a:rPr kumimoji="0" lang="en-US" sz="1000" b="0" i="0" u="none" strike="noStrike" kern="1200" cap="none" spc="0" normalizeH="0" baseline="0" noProof="0">
                          <a:ln>
                            <a:noFill/>
                          </a:ln>
                          <a:solidFill>
                            <a:prstClr val="black"/>
                          </a:solidFill>
                          <a:effectLst/>
                          <a:uLnTx/>
                          <a:uFillTx/>
                          <a:latin typeface="+mn-lt"/>
                          <a:ea typeface="+mn-ea"/>
                          <a:cs typeface="+mn-cs"/>
                        </a:rPr>
                        <a:t>
 #Reversesocialengineering is a con that cybercriminals use to trick employees into providing access to sensitive #business information. It’s not as common as other forms of #cybercrime, but the risks are real. Learn how to spot the warning signs in this clip from our recent #cybersecurity webinar: http://ow.ly/qFVp50HgPAS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270310827_944530559833755_1185963071524541252_n.jpg?_nc_cat=106&amp;ccb=1-5&amp;_nc_sid=ad6a45&amp;_nc_ohc=mrhSXslq7J8AX9M6oil&amp;_nc_ht=scontent-lga3-2.xx&amp;edm=AKIiGfEEAAAA&amp;oh=00_AT-ZDdykAh_LK7xY5PLl3a7rJ-Dvf37RTd3hj7xYsZZ6dg&amp;oe=61DA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3241238"/>
                  </a:ext>
                </a:extLst>
              </a:tr>
            </a:tbl>
          </a:graphicData>
        </a:graphic>
      </p:graphicFrame>
      <p:sp>
        <p:nvSpPr>
          <p:cNvPr id="4" name="Text Placeholder 3">
            <a:extLst>
              <a:ext uri="{FF2B5EF4-FFF2-40B4-BE49-F238E27FC236}">
                <a16:creationId xmlns:a16="http://schemas.microsoft.com/office/drawing/2014/main" id="{F95536BB-225A-4FEC-9172-F11C2673D88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42006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9C8F1-E4FD-4D18-8774-5A211D940836}"/>
              </a:ext>
            </a:extLst>
          </p:cNvPr>
          <p:cNvSpPr>
            <a:spLocks noGrp="1"/>
          </p:cNvSpPr>
          <p:nvPr>
            <p:ph type="title"/>
          </p:nvPr>
        </p:nvSpPr>
        <p:spPr/>
        <p:txBody>
          <a:bodyPr/>
          <a:lstStyle/>
          <a:p>
            <a:r>
              <a:rPr lang="en-US"/>
              <a:t>Facebook Own Posts Table | All profiles - 6 of 25</a:t>
            </a:r>
          </a:p>
        </p:txBody>
      </p:sp>
      <p:graphicFrame>
        <p:nvGraphicFramePr>
          <p:cNvPr id="5" name="Table Placeholder 4">
            <a:extLst>
              <a:ext uri="{FF2B5EF4-FFF2-40B4-BE49-F238E27FC236}">
                <a16:creationId xmlns:a16="http://schemas.microsoft.com/office/drawing/2014/main" id="{23CB851E-0013-4E91-85C3-723B00BB67D7}"/>
              </a:ext>
            </a:extLst>
          </p:cNvPr>
          <p:cNvGraphicFramePr>
            <a:graphicFrameLocks noGrp="1"/>
          </p:cNvGraphicFramePr>
          <p:nvPr>
            <p:ph type="tbl" sz="quarter" idx="13"/>
            <p:extLst>
              <p:ext uri="{D42A27DB-BD31-4B8C-83A1-F6EECF244321}">
                <p14:modId xmlns:p14="http://schemas.microsoft.com/office/powerpoint/2010/main" val="1488288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18293416"/>
                    </a:ext>
                  </a:extLst>
                </a:gridCol>
                <a:gridCol w="1234439">
                  <a:extLst>
                    <a:ext uri="{9D8B030D-6E8A-4147-A177-3AD203B41FA5}">
                      <a16:colId xmlns:a16="http://schemas.microsoft.com/office/drawing/2014/main" val="4257066885"/>
                    </a:ext>
                  </a:extLst>
                </a:gridCol>
                <a:gridCol w="1234439">
                  <a:extLst>
                    <a:ext uri="{9D8B030D-6E8A-4147-A177-3AD203B41FA5}">
                      <a16:colId xmlns:a16="http://schemas.microsoft.com/office/drawing/2014/main" val="363390692"/>
                    </a:ext>
                  </a:extLst>
                </a:gridCol>
                <a:gridCol w="411480">
                  <a:extLst>
                    <a:ext uri="{9D8B030D-6E8A-4147-A177-3AD203B41FA5}">
                      <a16:colId xmlns:a16="http://schemas.microsoft.com/office/drawing/2014/main" val="1835543357"/>
                    </a:ext>
                  </a:extLst>
                </a:gridCol>
                <a:gridCol w="411480">
                  <a:extLst>
                    <a:ext uri="{9D8B030D-6E8A-4147-A177-3AD203B41FA5}">
                      <a16:colId xmlns:a16="http://schemas.microsoft.com/office/drawing/2014/main" val="3788125146"/>
                    </a:ext>
                  </a:extLst>
                </a:gridCol>
                <a:gridCol w="411480">
                  <a:extLst>
                    <a:ext uri="{9D8B030D-6E8A-4147-A177-3AD203B41FA5}">
                      <a16:colId xmlns:a16="http://schemas.microsoft.com/office/drawing/2014/main" val="3893008188"/>
                    </a:ext>
                  </a:extLst>
                </a:gridCol>
                <a:gridCol w="411480">
                  <a:extLst>
                    <a:ext uri="{9D8B030D-6E8A-4147-A177-3AD203B41FA5}">
                      <a16:colId xmlns:a16="http://schemas.microsoft.com/office/drawing/2014/main" val="6642435"/>
                    </a:ext>
                  </a:extLst>
                </a:gridCol>
                <a:gridCol w="411480">
                  <a:extLst>
                    <a:ext uri="{9D8B030D-6E8A-4147-A177-3AD203B41FA5}">
                      <a16:colId xmlns:a16="http://schemas.microsoft.com/office/drawing/2014/main" val="3582792590"/>
                    </a:ext>
                  </a:extLst>
                </a:gridCol>
                <a:gridCol w="411480">
                  <a:extLst>
                    <a:ext uri="{9D8B030D-6E8A-4147-A177-3AD203B41FA5}">
                      <a16:colId xmlns:a16="http://schemas.microsoft.com/office/drawing/2014/main" val="3134923465"/>
                    </a:ext>
                  </a:extLst>
                </a:gridCol>
                <a:gridCol w="411480">
                  <a:extLst>
                    <a:ext uri="{9D8B030D-6E8A-4147-A177-3AD203B41FA5}">
                      <a16:colId xmlns:a16="http://schemas.microsoft.com/office/drawing/2014/main" val="3873315841"/>
                    </a:ext>
                  </a:extLst>
                </a:gridCol>
                <a:gridCol w="411480">
                  <a:extLst>
                    <a:ext uri="{9D8B030D-6E8A-4147-A177-3AD203B41FA5}">
                      <a16:colId xmlns:a16="http://schemas.microsoft.com/office/drawing/2014/main" val="3609970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3434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09:37:01</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269837479_5059657970731757_5615512116011651480_n.jpg?_nc_cat=104&amp;ccb=1-5&amp;_nc_sid=8024bb&amp;_nc_ohc=rsZoJ8rCE0EAX9EoRtW&amp;_nc_ht=scontent-bos3-1.xx&amp;edm=AKIiGfEEAAAA&amp;oh=00_AT8EH8_VGz8jmAK9otLaKKh-XQ1Mwy-Hv1a8I_oPq2EdXg&amp;oe=61D97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37776322"/>
                  </a:ext>
                </a:extLst>
              </a:tr>
            </a:tbl>
          </a:graphicData>
        </a:graphic>
      </p:graphicFrame>
      <p:sp>
        <p:nvSpPr>
          <p:cNvPr id="4" name="Text Placeholder 3">
            <a:extLst>
              <a:ext uri="{FF2B5EF4-FFF2-40B4-BE49-F238E27FC236}">
                <a16:creationId xmlns:a16="http://schemas.microsoft.com/office/drawing/2014/main" id="{6F9918F0-DD2F-4B8C-8D8C-6006DD9B754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11711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B7588-08E1-4E08-A175-5EF4F0BE62C7}"/>
              </a:ext>
            </a:extLst>
          </p:cNvPr>
          <p:cNvSpPr>
            <a:spLocks noGrp="1"/>
          </p:cNvSpPr>
          <p:nvPr>
            <p:ph type="title"/>
          </p:nvPr>
        </p:nvSpPr>
        <p:spPr/>
        <p:txBody>
          <a:bodyPr/>
          <a:lstStyle/>
          <a:p>
            <a:r>
              <a:rPr lang="en-US"/>
              <a:t>Facebook Own Posts Table | All profiles - 7 of 25</a:t>
            </a:r>
          </a:p>
        </p:txBody>
      </p:sp>
      <p:graphicFrame>
        <p:nvGraphicFramePr>
          <p:cNvPr id="5" name="Table Placeholder 4">
            <a:extLst>
              <a:ext uri="{FF2B5EF4-FFF2-40B4-BE49-F238E27FC236}">
                <a16:creationId xmlns:a16="http://schemas.microsoft.com/office/drawing/2014/main" id="{6EA486C4-D3B3-45E8-A47D-86E743941E9C}"/>
              </a:ext>
            </a:extLst>
          </p:cNvPr>
          <p:cNvGraphicFramePr>
            <a:graphicFrameLocks noGrp="1"/>
          </p:cNvGraphicFramePr>
          <p:nvPr>
            <p:ph type="tbl" sz="quarter" idx="13"/>
            <p:extLst>
              <p:ext uri="{D42A27DB-BD31-4B8C-83A1-F6EECF244321}">
                <p14:modId xmlns:p14="http://schemas.microsoft.com/office/powerpoint/2010/main" val="16964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714852004"/>
                    </a:ext>
                  </a:extLst>
                </a:gridCol>
                <a:gridCol w="1234439">
                  <a:extLst>
                    <a:ext uri="{9D8B030D-6E8A-4147-A177-3AD203B41FA5}">
                      <a16:colId xmlns:a16="http://schemas.microsoft.com/office/drawing/2014/main" val="2937135968"/>
                    </a:ext>
                  </a:extLst>
                </a:gridCol>
                <a:gridCol w="1234439">
                  <a:extLst>
                    <a:ext uri="{9D8B030D-6E8A-4147-A177-3AD203B41FA5}">
                      <a16:colId xmlns:a16="http://schemas.microsoft.com/office/drawing/2014/main" val="61062004"/>
                    </a:ext>
                  </a:extLst>
                </a:gridCol>
                <a:gridCol w="411480">
                  <a:extLst>
                    <a:ext uri="{9D8B030D-6E8A-4147-A177-3AD203B41FA5}">
                      <a16:colId xmlns:a16="http://schemas.microsoft.com/office/drawing/2014/main" val="2363138554"/>
                    </a:ext>
                  </a:extLst>
                </a:gridCol>
                <a:gridCol w="411480">
                  <a:extLst>
                    <a:ext uri="{9D8B030D-6E8A-4147-A177-3AD203B41FA5}">
                      <a16:colId xmlns:a16="http://schemas.microsoft.com/office/drawing/2014/main" val="4175293304"/>
                    </a:ext>
                  </a:extLst>
                </a:gridCol>
                <a:gridCol w="411480">
                  <a:extLst>
                    <a:ext uri="{9D8B030D-6E8A-4147-A177-3AD203B41FA5}">
                      <a16:colId xmlns:a16="http://schemas.microsoft.com/office/drawing/2014/main" val="3946597153"/>
                    </a:ext>
                  </a:extLst>
                </a:gridCol>
                <a:gridCol w="411480">
                  <a:extLst>
                    <a:ext uri="{9D8B030D-6E8A-4147-A177-3AD203B41FA5}">
                      <a16:colId xmlns:a16="http://schemas.microsoft.com/office/drawing/2014/main" val="1625894649"/>
                    </a:ext>
                  </a:extLst>
                </a:gridCol>
                <a:gridCol w="411480">
                  <a:extLst>
                    <a:ext uri="{9D8B030D-6E8A-4147-A177-3AD203B41FA5}">
                      <a16:colId xmlns:a16="http://schemas.microsoft.com/office/drawing/2014/main" val="3923470079"/>
                    </a:ext>
                  </a:extLst>
                </a:gridCol>
                <a:gridCol w="411480">
                  <a:extLst>
                    <a:ext uri="{9D8B030D-6E8A-4147-A177-3AD203B41FA5}">
                      <a16:colId xmlns:a16="http://schemas.microsoft.com/office/drawing/2014/main" val="1186486756"/>
                    </a:ext>
                  </a:extLst>
                </a:gridCol>
                <a:gridCol w="411480">
                  <a:extLst>
                    <a:ext uri="{9D8B030D-6E8A-4147-A177-3AD203B41FA5}">
                      <a16:colId xmlns:a16="http://schemas.microsoft.com/office/drawing/2014/main" val="3298106036"/>
                    </a:ext>
                  </a:extLst>
                </a:gridCol>
                <a:gridCol w="411480">
                  <a:extLst>
                    <a:ext uri="{9D8B030D-6E8A-4147-A177-3AD203B41FA5}">
                      <a16:colId xmlns:a16="http://schemas.microsoft.com/office/drawing/2014/main" val="3364562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7989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- 2021-12-29 15:40:17</a:t>
                      </a:r>
                      <a:r>
                        <a:rPr kumimoji="0" lang="en-US" sz="1000" b="0" i="0" u="none" strike="noStrike" kern="1200" cap="none" spc="0" normalizeH="0" baseline="0" noProof="0">
                          <a:ln>
                            <a:noFill/>
                          </a:ln>
                          <a:solidFill>
                            <a:prstClr val="black"/>
                          </a:solidFill>
                          <a:effectLst/>
                          <a:uLnTx/>
                          <a:uFillTx/>
                          <a:latin typeface="+mn-lt"/>
                          <a:ea typeface="+mn-ea"/>
                          <a:cs typeface="+mn-cs"/>
                        </a:rPr>
                        <a:t>
 Every holiday season, we look forward to working with our community partners to donate refurbished cars to deserving families as part of Helping Hands Hawaii's Adopt-A-Family program. This year we donated cars to two single mothers on Oahu. Watch the video recap &amp; read our news release to learn more: https://bit.ly/3pDdEfJ
Helping Hands Hawaii Unibody Autotech Collision Repair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270305532_279333787409891_722954924302028143_n.jpg?_nc_cat=108&amp;ccb=1-5&amp;_nc_sid=ad6a45&amp;_nc_ohc=63NbDH2oVFcAX-N3MfC&amp;_nc_ht=scontent-atl3-1.xx&amp;edm=AKIiGfEEAAAA&amp;oh=00_AT9QUa0PzZ_n2lo2X5CcoqypSauEb7P6tJWeK08Ehf-7VQ&amp;oe=61D8643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9766293"/>
                  </a:ext>
                </a:extLst>
              </a:tr>
            </a:tbl>
          </a:graphicData>
        </a:graphic>
      </p:graphicFrame>
      <p:sp>
        <p:nvSpPr>
          <p:cNvPr id="4" name="Text Placeholder 3">
            <a:extLst>
              <a:ext uri="{FF2B5EF4-FFF2-40B4-BE49-F238E27FC236}">
                <a16:creationId xmlns:a16="http://schemas.microsoft.com/office/drawing/2014/main" id="{B68F165E-909D-406F-9543-FF73C791F3A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1090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073F-AFEE-4D38-BF7B-971EB373CC27}"/>
              </a:ext>
            </a:extLst>
          </p:cNvPr>
          <p:cNvSpPr>
            <a:spLocks noGrp="1"/>
          </p:cNvSpPr>
          <p:nvPr>
            <p:ph type="title"/>
          </p:nvPr>
        </p:nvSpPr>
        <p:spPr/>
        <p:txBody>
          <a:bodyPr/>
          <a:lstStyle/>
          <a:p>
            <a:r>
              <a:rPr lang="en-US"/>
              <a:t>Facebook Own Posts Table | All profiles - 8 of 25</a:t>
            </a:r>
          </a:p>
        </p:txBody>
      </p:sp>
      <p:graphicFrame>
        <p:nvGraphicFramePr>
          <p:cNvPr id="5" name="Table Placeholder 4">
            <a:extLst>
              <a:ext uri="{FF2B5EF4-FFF2-40B4-BE49-F238E27FC236}">
                <a16:creationId xmlns:a16="http://schemas.microsoft.com/office/drawing/2014/main" id="{5AA78834-490C-4F8B-A297-A8026E404BCC}"/>
              </a:ext>
            </a:extLst>
          </p:cNvPr>
          <p:cNvGraphicFramePr>
            <a:graphicFrameLocks noGrp="1"/>
          </p:cNvGraphicFramePr>
          <p:nvPr>
            <p:ph type="tbl" sz="quarter" idx="13"/>
            <p:extLst>
              <p:ext uri="{D42A27DB-BD31-4B8C-83A1-F6EECF244321}">
                <p14:modId xmlns:p14="http://schemas.microsoft.com/office/powerpoint/2010/main" val="24122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11990719"/>
                    </a:ext>
                  </a:extLst>
                </a:gridCol>
                <a:gridCol w="1234439">
                  <a:extLst>
                    <a:ext uri="{9D8B030D-6E8A-4147-A177-3AD203B41FA5}">
                      <a16:colId xmlns:a16="http://schemas.microsoft.com/office/drawing/2014/main" val="98650249"/>
                    </a:ext>
                  </a:extLst>
                </a:gridCol>
                <a:gridCol w="1234439">
                  <a:extLst>
                    <a:ext uri="{9D8B030D-6E8A-4147-A177-3AD203B41FA5}">
                      <a16:colId xmlns:a16="http://schemas.microsoft.com/office/drawing/2014/main" val="2421545385"/>
                    </a:ext>
                  </a:extLst>
                </a:gridCol>
                <a:gridCol w="411480">
                  <a:extLst>
                    <a:ext uri="{9D8B030D-6E8A-4147-A177-3AD203B41FA5}">
                      <a16:colId xmlns:a16="http://schemas.microsoft.com/office/drawing/2014/main" val="630739505"/>
                    </a:ext>
                  </a:extLst>
                </a:gridCol>
                <a:gridCol w="411480">
                  <a:extLst>
                    <a:ext uri="{9D8B030D-6E8A-4147-A177-3AD203B41FA5}">
                      <a16:colId xmlns:a16="http://schemas.microsoft.com/office/drawing/2014/main" val="203152987"/>
                    </a:ext>
                  </a:extLst>
                </a:gridCol>
                <a:gridCol w="411480">
                  <a:extLst>
                    <a:ext uri="{9D8B030D-6E8A-4147-A177-3AD203B41FA5}">
                      <a16:colId xmlns:a16="http://schemas.microsoft.com/office/drawing/2014/main" val="3253585129"/>
                    </a:ext>
                  </a:extLst>
                </a:gridCol>
                <a:gridCol w="411480">
                  <a:extLst>
                    <a:ext uri="{9D8B030D-6E8A-4147-A177-3AD203B41FA5}">
                      <a16:colId xmlns:a16="http://schemas.microsoft.com/office/drawing/2014/main" val="1199559762"/>
                    </a:ext>
                  </a:extLst>
                </a:gridCol>
                <a:gridCol w="411480">
                  <a:extLst>
                    <a:ext uri="{9D8B030D-6E8A-4147-A177-3AD203B41FA5}">
                      <a16:colId xmlns:a16="http://schemas.microsoft.com/office/drawing/2014/main" val="773626952"/>
                    </a:ext>
                  </a:extLst>
                </a:gridCol>
                <a:gridCol w="411480">
                  <a:extLst>
                    <a:ext uri="{9D8B030D-6E8A-4147-A177-3AD203B41FA5}">
                      <a16:colId xmlns:a16="http://schemas.microsoft.com/office/drawing/2014/main" val="3823782037"/>
                    </a:ext>
                  </a:extLst>
                </a:gridCol>
                <a:gridCol w="411480">
                  <a:extLst>
                    <a:ext uri="{9D8B030D-6E8A-4147-A177-3AD203B41FA5}">
                      <a16:colId xmlns:a16="http://schemas.microsoft.com/office/drawing/2014/main" val="109467833"/>
                    </a:ext>
                  </a:extLst>
                </a:gridCol>
                <a:gridCol w="411480">
                  <a:extLst>
                    <a:ext uri="{9D8B030D-6E8A-4147-A177-3AD203B41FA5}">
                      <a16:colId xmlns:a16="http://schemas.microsoft.com/office/drawing/2014/main" val="414762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2404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180x540/269701119_5059635100734044_186280966759990357_n.jpg?_nc_cat=107&amp;ccb=1-5&amp;_nc_sid=8024bb&amp;_nc_ohc=9x5pw5aNVVUAX9dlZRS&amp;_nc_ht=scontent-bos3-1.xx&amp;edm=AKIiGfEEAAAA&amp;oh=00_AT8r3KydrcrPdS_-0Q5fEhKkBswdWOlM5m_nb6CJ_QcGwg&amp;oe=61D8E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77625921"/>
                  </a:ext>
                </a:extLst>
              </a:tr>
            </a:tbl>
          </a:graphicData>
        </a:graphic>
      </p:graphicFrame>
      <p:sp>
        <p:nvSpPr>
          <p:cNvPr id="4" name="Text Placeholder 3">
            <a:extLst>
              <a:ext uri="{FF2B5EF4-FFF2-40B4-BE49-F238E27FC236}">
                <a16:creationId xmlns:a16="http://schemas.microsoft.com/office/drawing/2014/main" id="{AE7A507D-C374-4741-A5AE-5826DCE43D0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428027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81018-3101-4DC0-88D8-50006B587772}"/>
              </a:ext>
            </a:extLst>
          </p:cNvPr>
          <p:cNvSpPr>
            <a:spLocks noGrp="1"/>
          </p:cNvSpPr>
          <p:nvPr>
            <p:ph type="title"/>
          </p:nvPr>
        </p:nvSpPr>
        <p:spPr/>
        <p:txBody>
          <a:bodyPr/>
          <a:lstStyle/>
          <a:p>
            <a:r>
              <a:rPr lang="en-US"/>
              <a:t>Facebook Own Posts Table | All profiles - 9 of 25</a:t>
            </a:r>
          </a:p>
        </p:txBody>
      </p:sp>
      <p:graphicFrame>
        <p:nvGraphicFramePr>
          <p:cNvPr id="5" name="Table Placeholder 4">
            <a:extLst>
              <a:ext uri="{FF2B5EF4-FFF2-40B4-BE49-F238E27FC236}">
                <a16:creationId xmlns:a16="http://schemas.microsoft.com/office/drawing/2014/main" id="{31C8B8F9-0D54-48C4-9D05-614DB10B33F9}"/>
              </a:ext>
            </a:extLst>
          </p:cNvPr>
          <p:cNvGraphicFramePr>
            <a:graphicFrameLocks noGrp="1"/>
          </p:cNvGraphicFramePr>
          <p:nvPr>
            <p:ph type="tbl" sz="quarter" idx="13"/>
            <p:extLst>
              <p:ext uri="{D42A27DB-BD31-4B8C-83A1-F6EECF244321}">
                <p14:modId xmlns:p14="http://schemas.microsoft.com/office/powerpoint/2010/main" val="221741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97825542"/>
                    </a:ext>
                  </a:extLst>
                </a:gridCol>
                <a:gridCol w="1234439">
                  <a:extLst>
                    <a:ext uri="{9D8B030D-6E8A-4147-A177-3AD203B41FA5}">
                      <a16:colId xmlns:a16="http://schemas.microsoft.com/office/drawing/2014/main" val="4137833190"/>
                    </a:ext>
                  </a:extLst>
                </a:gridCol>
                <a:gridCol w="1234439">
                  <a:extLst>
                    <a:ext uri="{9D8B030D-6E8A-4147-A177-3AD203B41FA5}">
                      <a16:colId xmlns:a16="http://schemas.microsoft.com/office/drawing/2014/main" val="3740934659"/>
                    </a:ext>
                  </a:extLst>
                </a:gridCol>
                <a:gridCol w="411480">
                  <a:extLst>
                    <a:ext uri="{9D8B030D-6E8A-4147-A177-3AD203B41FA5}">
                      <a16:colId xmlns:a16="http://schemas.microsoft.com/office/drawing/2014/main" val="3000626064"/>
                    </a:ext>
                  </a:extLst>
                </a:gridCol>
                <a:gridCol w="411480">
                  <a:extLst>
                    <a:ext uri="{9D8B030D-6E8A-4147-A177-3AD203B41FA5}">
                      <a16:colId xmlns:a16="http://schemas.microsoft.com/office/drawing/2014/main" val="4206733259"/>
                    </a:ext>
                  </a:extLst>
                </a:gridCol>
                <a:gridCol w="411480">
                  <a:extLst>
                    <a:ext uri="{9D8B030D-6E8A-4147-A177-3AD203B41FA5}">
                      <a16:colId xmlns:a16="http://schemas.microsoft.com/office/drawing/2014/main" val="1079785523"/>
                    </a:ext>
                  </a:extLst>
                </a:gridCol>
                <a:gridCol w="411480">
                  <a:extLst>
                    <a:ext uri="{9D8B030D-6E8A-4147-A177-3AD203B41FA5}">
                      <a16:colId xmlns:a16="http://schemas.microsoft.com/office/drawing/2014/main" val="1942481991"/>
                    </a:ext>
                  </a:extLst>
                </a:gridCol>
                <a:gridCol w="411480">
                  <a:extLst>
                    <a:ext uri="{9D8B030D-6E8A-4147-A177-3AD203B41FA5}">
                      <a16:colId xmlns:a16="http://schemas.microsoft.com/office/drawing/2014/main" val="2437522927"/>
                    </a:ext>
                  </a:extLst>
                </a:gridCol>
                <a:gridCol w="411480">
                  <a:extLst>
                    <a:ext uri="{9D8B030D-6E8A-4147-A177-3AD203B41FA5}">
                      <a16:colId xmlns:a16="http://schemas.microsoft.com/office/drawing/2014/main" val="1666813561"/>
                    </a:ext>
                  </a:extLst>
                </a:gridCol>
                <a:gridCol w="411480">
                  <a:extLst>
                    <a:ext uri="{9D8B030D-6E8A-4147-A177-3AD203B41FA5}">
                      <a16:colId xmlns:a16="http://schemas.microsoft.com/office/drawing/2014/main" val="2997269949"/>
                    </a:ext>
                  </a:extLst>
                </a:gridCol>
                <a:gridCol w="411480">
                  <a:extLst>
                    <a:ext uri="{9D8B030D-6E8A-4147-A177-3AD203B41FA5}">
                      <a16:colId xmlns:a16="http://schemas.microsoft.com/office/drawing/2014/main" val="159619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4377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- 2021-12-29 11:25:02</a:t>
                      </a:r>
                      <a:r>
                        <a:rPr kumimoji="0" lang="en-US" sz="1000" b="0" i="0" u="none" strike="noStrike" kern="1200" cap="none" spc="0" normalizeH="0" baseline="0" noProof="0">
                          <a:ln>
                            <a:noFill/>
                          </a:ln>
                          <a:solidFill>
                            <a:prstClr val="black"/>
                          </a:solidFill>
                          <a:effectLst/>
                          <a:uLnTx/>
                          <a:uFillTx/>
                          <a:latin typeface="+mn-lt"/>
                          <a:ea typeface="+mn-ea"/>
                          <a:cs typeface="+mn-cs"/>
                        </a:rPr>
                        <a:t>
 Though pretty, #winterwonderlands are rough on cars and tough on drivers. Before you hit the road, review this handy checklist to make sure that your vehicle is ready for cold-weather driving. http://ow.ly/Cb1f50HeeIM #winterprep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https://external-lga3-2.xx.fbcdn.net/safe_image.php?d=AQEtBlEc9WHKv6l-&amp;w=360&amp;h=360&amp;url=https%3A%2F%2Fi.ytimg.com%2Fvi%2FYQeF2ZtreHg%2Fhqdefault.jpg&amp;cfs=1&amp;ext=emg0&amp;_nc_oe=6f559&amp;_nc_sid=06c271&amp;ccb=3-5&amp;_nc_hash=AQEcSV6neChpfGsM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3144750"/>
                  </a:ext>
                </a:extLst>
              </a:tr>
            </a:tbl>
          </a:graphicData>
        </a:graphic>
      </p:graphicFrame>
      <p:sp>
        <p:nvSpPr>
          <p:cNvPr id="4" name="Text Placeholder 3">
            <a:extLst>
              <a:ext uri="{FF2B5EF4-FFF2-40B4-BE49-F238E27FC236}">
                <a16:creationId xmlns:a16="http://schemas.microsoft.com/office/drawing/2014/main" id="{73C3F858-C32D-4294-B230-5C261032168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76504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AB6B1-E6EB-48CB-A037-506DE1852E74}"/>
              </a:ext>
            </a:extLst>
          </p:cNvPr>
          <p:cNvSpPr>
            <a:spLocks noGrp="1"/>
          </p:cNvSpPr>
          <p:nvPr>
            <p:ph type="title"/>
          </p:nvPr>
        </p:nvSpPr>
        <p:spPr/>
        <p:txBody>
          <a:bodyPr/>
          <a:lstStyle/>
          <a:p>
            <a:r>
              <a:rPr lang="en-US"/>
              <a:t>Facebook Own Posts Table | All profiles - 10 of 25</a:t>
            </a:r>
          </a:p>
        </p:txBody>
      </p:sp>
      <p:graphicFrame>
        <p:nvGraphicFramePr>
          <p:cNvPr id="5" name="Table Placeholder 4">
            <a:extLst>
              <a:ext uri="{FF2B5EF4-FFF2-40B4-BE49-F238E27FC236}">
                <a16:creationId xmlns:a16="http://schemas.microsoft.com/office/drawing/2014/main" id="{12A2CD82-9266-49FA-B96A-36902315B376}"/>
              </a:ext>
            </a:extLst>
          </p:cNvPr>
          <p:cNvGraphicFramePr>
            <a:graphicFrameLocks noGrp="1"/>
          </p:cNvGraphicFramePr>
          <p:nvPr>
            <p:ph type="tbl" sz="quarter" idx="13"/>
            <p:extLst>
              <p:ext uri="{D42A27DB-BD31-4B8C-83A1-F6EECF244321}">
                <p14:modId xmlns:p14="http://schemas.microsoft.com/office/powerpoint/2010/main" val="3305537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03617005"/>
                    </a:ext>
                  </a:extLst>
                </a:gridCol>
                <a:gridCol w="1234439">
                  <a:extLst>
                    <a:ext uri="{9D8B030D-6E8A-4147-A177-3AD203B41FA5}">
                      <a16:colId xmlns:a16="http://schemas.microsoft.com/office/drawing/2014/main" val="2807600638"/>
                    </a:ext>
                  </a:extLst>
                </a:gridCol>
                <a:gridCol w="1234439">
                  <a:extLst>
                    <a:ext uri="{9D8B030D-6E8A-4147-A177-3AD203B41FA5}">
                      <a16:colId xmlns:a16="http://schemas.microsoft.com/office/drawing/2014/main" val="3677779651"/>
                    </a:ext>
                  </a:extLst>
                </a:gridCol>
                <a:gridCol w="411480">
                  <a:extLst>
                    <a:ext uri="{9D8B030D-6E8A-4147-A177-3AD203B41FA5}">
                      <a16:colId xmlns:a16="http://schemas.microsoft.com/office/drawing/2014/main" val="1712090641"/>
                    </a:ext>
                  </a:extLst>
                </a:gridCol>
                <a:gridCol w="411480">
                  <a:extLst>
                    <a:ext uri="{9D8B030D-6E8A-4147-A177-3AD203B41FA5}">
                      <a16:colId xmlns:a16="http://schemas.microsoft.com/office/drawing/2014/main" val="1579447437"/>
                    </a:ext>
                  </a:extLst>
                </a:gridCol>
                <a:gridCol w="411480">
                  <a:extLst>
                    <a:ext uri="{9D8B030D-6E8A-4147-A177-3AD203B41FA5}">
                      <a16:colId xmlns:a16="http://schemas.microsoft.com/office/drawing/2014/main" val="356842406"/>
                    </a:ext>
                  </a:extLst>
                </a:gridCol>
                <a:gridCol w="411480">
                  <a:extLst>
                    <a:ext uri="{9D8B030D-6E8A-4147-A177-3AD203B41FA5}">
                      <a16:colId xmlns:a16="http://schemas.microsoft.com/office/drawing/2014/main" val="1079393147"/>
                    </a:ext>
                  </a:extLst>
                </a:gridCol>
                <a:gridCol w="411480">
                  <a:extLst>
                    <a:ext uri="{9D8B030D-6E8A-4147-A177-3AD203B41FA5}">
                      <a16:colId xmlns:a16="http://schemas.microsoft.com/office/drawing/2014/main" val="2403845317"/>
                    </a:ext>
                  </a:extLst>
                </a:gridCol>
                <a:gridCol w="411480">
                  <a:extLst>
                    <a:ext uri="{9D8B030D-6E8A-4147-A177-3AD203B41FA5}">
                      <a16:colId xmlns:a16="http://schemas.microsoft.com/office/drawing/2014/main" val="591913043"/>
                    </a:ext>
                  </a:extLst>
                </a:gridCol>
                <a:gridCol w="411480">
                  <a:extLst>
                    <a:ext uri="{9D8B030D-6E8A-4147-A177-3AD203B41FA5}">
                      <a16:colId xmlns:a16="http://schemas.microsoft.com/office/drawing/2014/main" val="3534214536"/>
                    </a:ext>
                  </a:extLst>
                </a:gridCol>
                <a:gridCol w="411480">
                  <a:extLst>
                    <a:ext uri="{9D8B030D-6E8A-4147-A177-3AD203B41FA5}">
                      <a16:colId xmlns:a16="http://schemas.microsoft.com/office/drawing/2014/main" val="1980894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4074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- 2021-12-28 21:19:40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First Insurance has a satellite office in Kapolei? It opened September 12, 2019 to the joy and appreciation of many of our associates who live on the west side. During the pandemic, the number of associates in our West Oahu Office (WOO) has waxed and waned. It's been nice to see the number increasing again with social distancing and other safety protocol still in place. Here's a holiday picture of our WOO crew. To learn more about our satellite office, check out our opening day news release from September 2019: https://bit.ly/3etk8aB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s720x720/269871482_4987627587965149_7564691684256934772_n.jpg?_nc_cat=108&amp;ccb=1-5&amp;_nc_sid=8024bb&amp;_nc_ohc=Nwn275GcZekAX_4dCh1&amp;_nc_ht=scontent-atl3-1.xx&amp;edm=AKIiGfEEAAAA&amp;oh=00_AT8zYDcNZur0-Ill5Y9e_JbFDNsliykC1SP560qILGVWKA&amp;oe=61D9E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1198982"/>
                  </a:ext>
                </a:extLst>
              </a:tr>
            </a:tbl>
          </a:graphicData>
        </a:graphic>
      </p:graphicFrame>
      <p:sp>
        <p:nvSpPr>
          <p:cNvPr id="4" name="Text Placeholder 3">
            <a:extLst>
              <a:ext uri="{FF2B5EF4-FFF2-40B4-BE49-F238E27FC236}">
                <a16:creationId xmlns:a16="http://schemas.microsoft.com/office/drawing/2014/main" id="{AFD63458-3AE8-49B6-92B0-32468949C8B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03948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C18D0-C292-4B3C-AFE4-2ED580C41B0A}"/>
              </a:ext>
            </a:extLst>
          </p:cNvPr>
          <p:cNvSpPr>
            <a:spLocks noGrp="1"/>
          </p:cNvSpPr>
          <p:nvPr>
            <p:ph type="title"/>
          </p:nvPr>
        </p:nvSpPr>
        <p:spPr/>
        <p:txBody>
          <a:bodyPr/>
          <a:lstStyle/>
          <a:p>
            <a:r>
              <a:rPr lang="en-US"/>
              <a:t>Facebook Own Posts Table | All profiles - 11 of 25</a:t>
            </a:r>
          </a:p>
        </p:txBody>
      </p:sp>
      <p:graphicFrame>
        <p:nvGraphicFramePr>
          <p:cNvPr id="5" name="Table Placeholder 4">
            <a:extLst>
              <a:ext uri="{FF2B5EF4-FFF2-40B4-BE49-F238E27FC236}">
                <a16:creationId xmlns:a16="http://schemas.microsoft.com/office/drawing/2014/main" id="{83900664-A01D-4189-9CE8-F87C23ACF449}"/>
              </a:ext>
            </a:extLst>
          </p:cNvPr>
          <p:cNvGraphicFramePr>
            <a:graphicFrameLocks noGrp="1"/>
          </p:cNvGraphicFramePr>
          <p:nvPr>
            <p:ph type="tbl" sz="quarter" idx="13"/>
            <p:extLst>
              <p:ext uri="{D42A27DB-BD31-4B8C-83A1-F6EECF244321}">
                <p14:modId xmlns:p14="http://schemas.microsoft.com/office/powerpoint/2010/main" val="3247431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23900349"/>
                    </a:ext>
                  </a:extLst>
                </a:gridCol>
                <a:gridCol w="1234439">
                  <a:extLst>
                    <a:ext uri="{9D8B030D-6E8A-4147-A177-3AD203B41FA5}">
                      <a16:colId xmlns:a16="http://schemas.microsoft.com/office/drawing/2014/main" val="3776146464"/>
                    </a:ext>
                  </a:extLst>
                </a:gridCol>
                <a:gridCol w="1234439">
                  <a:extLst>
                    <a:ext uri="{9D8B030D-6E8A-4147-A177-3AD203B41FA5}">
                      <a16:colId xmlns:a16="http://schemas.microsoft.com/office/drawing/2014/main" val="2349416107"/>
                    </a:ext>
                  </a:extLst>
                </a:gridCol>
                <a:gridCol w="411480">
                  <a:extLst>
                    <a:ext uri="{9D8B030D-6E8A-4147-A177-3AD203B41FA5}">
                      <a16:colId xmlns:a16="http://schemas.microsoft.com/office/drawing/2014/main" val="1435327418"/>
                    </a:ext>
                  </a:extLst>
                </a:gridCol>
                <a:gridCol w="411480">
                  <a:extLst>
                    <a:ext uri="{9D8B030D-6E8A-4147-A177-3AD203B41FA5}">
                      <a16:colId xmlns:a16="http://schemas.microsoft.com/office/drawing/2014/main" val="1194374077"/>
                    </a:ext>
                  </a:extLst>
                </a:gridCol>
                <a:gridCol w="411480">
                  <a:extLst>
                    <a:ext uri="{9D8B030D-6E8A-4147-A177-3AD203B41FA5}">
                      <a16:colId xmlns:a16="http://schemas.microsoft.com/office/drawing/2014/main" val="2538005383"/>
                    </a:ext>
                  </a:extLst>
                </a:gridCol>
                <a:gridCol w="411480">
                  <a:extLst>
                    <a:ext uri="{9D8B030D-6E8A-4147-A177-3AD203B41FA5}">
                      <a16:colId xmlns:a16="http://schemas.microsoft.com/office/drawing/2014/main" val="3737532619"/>
                    </a:ext>
                  </a:extLst>
                </a:gridCol>
                <a:gridCol w="411480">
                  <a:extLst>
                    <a:ext uri="{9D8B030D-6E8A-4147-A177-3AD203B41FA5}">
                      <a16:colId xmlns:a16="http://schemas.microsoft.com/office/drawing/2014/main" val="534647618"/>
                    </a:ext>
                  </a:extLst>
                </a:gridCol>
                <a:gridCol w="411480">
                  <a:extLst>
                    <a:ext uri="{9D8B030D-6E8A-4147-A177-3AD203B41FA5}">
                      <a16:colId xmlns:a16="http://schemas.microsoft.com/office/drawing/2014/main" val="3866006873"/>
                    </a:ext>
                  </a:extLst>
                </a:gridCol>
                <a:gridCol w="411480">
                  <a:extLst>
                    <a:ext uri="{9D8B030D-6E8A-4147-A177-3AD203B41FA5}">
                      <a16:colId xmlns:a16="http://schemas.microsoft.com/office/drawing/2014/main" val="2386872925"/>
                    </a:ext>
                  </a:extLst>
                </a:gridCol>
                <a:gridCol w="411480">
                  <a:extLst>
                    <a:ext uri="{9D8B030D-6E8A-4147-A177-3AD203B41FA5}">
                      <a16:colId xmlns:a16="http://schemas.microsoft.com/office/drawing/2014/main" val="49241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1343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- 2021-12-28 16:11:17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Starfinder Foundation, SERV Behavioral Health System, Inc., and Families for Safe Streets Greater Philadelphia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480x480/270071490_5095298740501013_685329787273238119_n.jpg?_nc_cat=103&amp;ccb=1-5&amp;_nc_sid=8024bb&amp;_nc_ohc=1SmJRh6yDskAX8rpViG&amp;_nc_ht=scontent-bos3-1.xx&amp;edm=AKIiGfEEAAAA&amp;oh=00_AT9hN9J7GcBN0pI6LzMoPAwknExD86sZ5NOWXVUTErvsfQ&amp;oe=61D9CA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65991984"/>
                  </a:ext>
                </a:extLst>
              </a:tr>
            </a:tbl>
          </a:graphicData>
        </a:graphic>
      </p:graphicFrame>
      <p:sp>
        <p:nvSpPr>
          <p:cNvPr id="4" name="Text Placeholder 3">
            <a:extLst>
              <a:ext uri="{FF2B5EF4-FFF2-40B4-BE49-F238E27FC236}">
                <a16:creationId xmlns:a16="http://schemas.microsoft.com/office/drawing/2014/main" id="{A3B7957D-BAFF-4E72-8C35-22960A6F200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31865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FCBB-CA9C-4705-B4C7-F2BADDF08B9F}"/>
              </a:ext>
            </a:extLst>
          </p:cNvPr>
          <p:cNvSpPr>
            <a:spLocks noGrp="1"/>
          </p:cNvSpPr>
          <p:nvPr>
            <p:ph type="title"/>
          </p:nvPr>
        </p:nvSpPr>
        <p:spPr/>
        <p:txBody>
          <a:bodyPr/>
          <a:lstStyle/>
          <a:p>
            <a:r>
              <a:rPr lang="en-US"/>
              <a:t>Facebook Own Posts Table | All profiles - 12 of 25</a:t>
            </a:r>
          </a:p>
        </p:txBody>
      </p:sp>
      <p:graphicFrame>
        <p:nvGraphicFramePr>
          <p:cNvPr id="5" name="Table Placeholder 4">
            <a:extLst>
              <a:ext uri="{FF2B5EF4-FFF2-40B4-BE49-F238E27FC236}">
                <a16:creationId xmlns:a16="http://schemas.microsoft.com/office/drawing/2014/main" id="{C9C4A817-D680-416E-871A-26821B3A0762}"/>
              </a:ext>
            </a:extLst>
          </p:cNvPr>
          <p:cNvGraphicFramePr>
            <a:graphicFrameLocks noGrp="1"/>
          </p:cNvGraphicFramePr>
          <p:nvPr>
            <p:ph type="tbl" sz="quarter" idx="13"/>
            <p:extLst>
              <p:ext uri="{D42A27DB-BD31-4B8C-83A1-F6EECF244321}">
                <p14:modId xmlns:p14="http://schemas.microsoft.com/office/powerpoint/2010/main" val="4259658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91791485"/>
                    </a:ext>
                  </a:extLst>
                </a:gridCol>
                <a:gridCol w="1234439">
                  <a:extLst>
                    <a:ext uri="{9D8B030D-6E8A-4147-A177-3AD203B41FA5}">
                      <a16:colId xmlns:a16="http://schemas.microsoft.com/office/drawing/2014/main" val="1448220346"/>
                    </a:ext>
                  </a:extLst>
                </a:gridCol>
                <a:gridCol w="1234439">
                  <a:extLst>
                    <a:ext uri="{9D8B030D-6E8A-4147-A177-3AD203B41FA5}">
                      <a16:colId xmlns:a16="http://schemas.microsoft.com/office/drawing/2014/main" val="626314412"/>
                    </a:ext>
                  </a:extLst>
                </a:gridCol>
                <a:gridCol w="411480">
                  <a:extLst>
                    <a:ext uri="{9D8B030D-6E8A-4147-A177-3AD203B41FA5}">
                      <a16:colId xmlns:a16="http://schemas.microsoft.com/office/drawing/2014/main" val="875103069"/>
                    </a:ext>
                  </a:extLst>
                </a:gridCol>
                <a:gridCol w="411480">
                  <a:extLst>
                    <a:ext uri="{9D8B030D-6E8A-4147-A177-3AD203B41FA5}">
                      <a16:colId xmlns:a16="http://schemas.microsoft.com/office/drawing/2014/main" val="3637209336"/>
                    </a:ext>
                  </a:extLst>
                </a:gridCol>
                <a:gridCol w="411480">
                  <a:extLst>
                    <a:ext uri="{9D8B030D-6E8A-4147-A177-3AD203B41FA5}">
                      <a16:colId xmlns:a16="http://schemas.microsoft.com/office/drawing/2014/main" val="3342710680"/>
                    </a:ext>
                  </a:extLst>
                </a:gridCol>
                <a:gridCol w="411480">
                  <a:extLst>
                    <a:ext uri="{9D8B030D-6E8A-4147-A177-3AD203B41FA5}">
                      <a16:colId xmlns:a16="http://schemas.microsoft.com/office/drawing/2014/main" val="3875016665"/>
                    </a:ext>
                  </a:extLst>
                </a:gridCol>
                <a:gridCol w="411480">
                  <a:extLst>
                    <a:ext uri="{9D8B030D-6E8A-4147-A177-3AD203B41FA5}">
                      <a16:colId xmlns:a16="http://schemas.microsoft.com/office/drawing/2014/main" val="2112896588"/>
                    </a:ext>
                  </a:extLst>
                </a:gridCol>
                <a:gridCol w="411480">
                  <a:extLst>
                    <a:ext uri="{9D8B030D-6E8A-4147-A177-3AD203B41FA5}">
                      <a16:colId xmlns:a16="http://schemas.microsoft.com/office/drawing/2014/main" val="2700421427"/>
                    </a:ext>
                  </a:extLst>
                </a:gridCol>
                <a:gridCol w="411480">
                  <a:extLst>
                    <a:ext uri="{9D8B030D-6E8A-4147-A177-3AD203B41FA5}">
                      <a16:colId xmlns:a16="http://schemas.microsoft.com/office/drawing/2014/main" val="375631175"/>
                    </a:ext>
                  </a:extLst>
                </a:gridCol>
                <a:gridCol w="411480">
                  <a:extLst>
                    <a:ext uri="{9D8B030D-6E8A-4147-A177-3AD203B41FA5}">
                      <a16:colId xmlns:a16="http://schemas.microsoft.com/office/drawing/2014/main" val="3368967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012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- 2021-12-28 14:59:03</a:t>
                      </a:r>
                      <a:r>
                        <a:rPr kumimoji="0" lang="en-US" sz="1000" b="0" i="0" u="none" strike="noStrike" kern="1200" cap="none" spc="0" normalizeH="0" baseline="0" noProof="0">
                          <a:ln>
                            <a:noFill/>
                          </a:ln>
                          <a:solidFill>
                            <a:prstClr val="black"/>
                          </a:solidFill>
                          <a:effectLst/>
                          <a:uLnTx/>
                          <a:uFillTx/>
                          <a:latin typeface="+mn-lt"/>
                          <a:ea typeface="+mn-ea"/>
                          <a:cs typeface="+mn-cs"/>
                        </a:rPr>
                        <a:t>
 Sending warm wishes this holiday season, from our families to yours! 
Thanks to TMA employees Sandy G., Kristy C., and Diana B. for sharing these photos of their 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270082422_2983172471937675_2332455445336054938_n.jpg?_nc_cat=107&amp;ccb=1-5&amp;_nc_sid=8024bb&amp;_nc_ohc=0krToJeT_P8AX_eAnWK&amp;_nc_ht=scontent-iad3-2.xx&amp;edm=AKIiGfEEAAAA&amp;oh=00_AT9I3cjffjj3JploIWd7_fWBU2W_7B_0I0pyVYuiGxVIrQ&amp;oe=61D981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7778651"/>
                  </a:ext>
                </a:extLst>
              </a:tr>
            </a:tbl>
          </a:graphicData>
        </a:graphic>
      </p:graphicFrame>
      <p:sp>
        <p:nvSpPr>
          <p:cNvPr id="4" name="Text Placeholder 3">
            <a:extLst>
              <a:ext uri="{FF2B5EF4-FFF2-40B4-BE49-F238E27FC236}">
                <a16:creationId xmlns:a16="http://schemas.microsoft.com/office/drawing/2014/main" id="{BDA16DAD-B61A-43C5-8E0D-B74FEA58FE2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32611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761B-A93E-498F-B644-B8C69574150D}"/>
              </a:ext>
            </a:extLst>
          </p:cNvPr>
          <p:cNvSpPr>
            <a:spLocks noGrp="1"/>
          </p:cNvSpPr>
          <p:nvPr>
            <p:ph type="title"/>
          </p:nvPr>
        </p:nvSpPr>
        <p:spPr/>
        <p:txBody>
          <a:bodyPr/>
          <a:lstStyle/>
          <a:p>
            <a:r>
              <a:rPr lang="en-US"/>
              <a:t>Facebook Own Posts Table | All profiles - 13 of 25</a:t>
            </a:r>
          </a:p>
        </p:txBody>
      </p:sp>
      <p:graphicFrame>
        <p:nvGraphicFramePr>
          <p:cNvPr id="5" name="Table Placeholder 4">
            <a:extLst>
              <a:ext uri="{FF2B5EF4-FFF2-40B4-BE49-F238E27FC236}">
                <a16:creationId xmlns:a16="http://schemas.microsoft.com/office/drawing/2014/main" id="{43609A77-DB68-4912-8597-2E0FDBA3894C}"/>
              </a:ext>
            </a:extLst>
          </p:cNvPr>
          <p:cNvGraphicFramePr>
            <a:graphicFrameLocks noGrp="1"/>
          </p:cNvGraphicFramePr>
          <p:nvPr>
            <p:ph type="tbl" sz="quarter" idx="13"/>
            <p:extLst>
              <p:ext uri="{D42A27DB-BD31-4B8C-83A1-F6EECF244321}">
                <p14:modId xmlns:p14="http://schemas.microsoft.com/office/powerpoint/2010/main" val="3387493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46523495"/>
                    </a:ext>
                  </a:extLst>
                </a:gridCol>
                <a:gridCol w="1234439">
                  <a:extLst>
                    <a:ext uri="{9D8B030D-6E8A-4147-A177-3AD203B41FA5}">
                      <a16:colId xmlns:a16="http://schemas.microsoft.com/office/drawing/2014/main" val="3075608612"/>
                    </a:ext>
                  </a:extLst>
                </a:gridCol>
                <a:gridCol w="1234439">
                  <a:extLst>
                    <a:ext uri="{9D8B030D-6E8A-4147-A177-3AD203B41FA5}">
                      <a16:colId xmlns:a16="http://schemas.microsoft.com/office/drawing/2014/main" val="3368762049"/>
                    </a:ext>
                  </a:extLst>
                </a:gridCol>
                <a:gridCol w="411480">
                  <a:extLst>
                    <a:ext uri="{9D8B030D-6E8A-4147-A177-3AD203B41FA5}">
                      <a16:colId xmlns:a16="http://schemas.microsoft.com/office/drawing/2014/main" val="402254229"/>
                    </a:ext>
                  </a:extLst>
                </a:gridCol>
                <a:gridCol w="411480">
                  <a:extLst>
                    <a:ext uri="{9D8B030D-6E8A-4147-A177-3AD203B41FA5}">
                      <a16:colId xmlns:a16="http://schemas.microsoft.com/office/drawing/2014/main" val="3145664186"/>
                    </a:ext>
                  </a:extLst>
                </a:gridCol>
                <a:gridCol w="411480">
                  <a:extLst>
                    <a:ext uri="{9D8B030D-6E8A-4147-A177-3AD203B41FA5}">
                      <a16:colId xmlns:a16="http://schemas.microsoft.com/office/drawing/2014/main" val="418251956"/>
                    </a:ext>
                  </a:extLst>
                </a:gridCol>
                <a:gridCol w="411480">
                  <a:extLst>
                    <a:ext uri="{9D8B030D-6E8A-4147-A177-3AD203B41FA5}">
                      <a16:colId xmlns:a16="http://schemas.microsoft.com/office/drawing/2014/main" val="3119977769"/>
                    </a:ext>
                  </a:extLst>
                </a:gridCol>
                <a:gridCol w="411480">
                  <a:extLst>
                    <a:ext uri="{9D8B030D-6E8A-4147-A177-3AD203B41FA5}">
                      <a16:colId xmlns:a16="http://schemas.microsoft.com/office/drawing/2014/main" val="2663828009"/>
                    </a:ext>
                  </a:extLst>
                </a:gridCol>
                <a:gridCol w="411480">
                  <a:extLst>
                    <a:ext uri="{9D8B030D-6E8A-4147-A177-3AD203B41FA5}">
                      <a16:colId xmlns:a16="http://schemas.microsoft.com/office/drawing/2014/main" val="2221403797"/>
                    </a:ext>
                  </a:extLst>
                </a:gridCol>
                <a:gridCol w="411480">
                  <a:extLst>
                    <a:ext uri="{9D8B030D-6E8A-4147-A177-3AD203B41FA5}">
                      <a16:colId xmlns:a16="http://schemas.microsoft.com/office/drawing/2014/main" val="2370605757"/>
                    </a:ext>
                  </a:extLst>
                </a:gridCol>
                <a:gridCol w="411480">
                  <a:extLst>
                    <a:ext uri="{9D8B030D-6E8A-4147-A177-3AD203B41FA5}">
                      <a16:colId xmlns:a16="http://schemas.microsoft.com/office/drawing/2014/main" val="2881025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371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- 2021-12-27 21:40:34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p720x720/269971459_4984739708253937_1244423828493060911_n.jpg?_nc_cat=108&amp;ccb=1-5&amp;_nc_sid=9e2e56&amp;_nc_ohc=zu33_nT-v7wAX8D82VA&amp;_nc_ht=scontent-atl3-1.xx&amp;edm=AKIiGfEEAAAA&amp;oh=00_AT_MVuCqmkvNSVUCQv6ccHKE74YqixTlEpe4eGWnMW3uyQ&amp;oe=61D964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7441006"/>
                  </a:ext>
                </a:extLst>
              </a:tr>
            </a:tbl>
          </a:graphicData>
        </a:graphic>
      </p:graphicFrame>
      <p:sp>
        <p:nvSpPr>
          <p:cNvPr id="4" name="Text Placeholder 3">
            <a:extLst>
              <a:ext uri="{FF2B5EF4-FFF2-40B4-BE49-F238E27FC236}">
                <a16:creationId xmlns:a16="http://schemas.microsoft.com/office/drawing/2014/main" id="{B58B10AB-C31B-4F2E-A2D2-081B831A49E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4341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835E-DFB9-4BD4-9577-B6CE2B97A47D}"/>
              </a:ext>
            </a:extLst>
          </p:cNvPr>
          <p:cNvSpPr>
            <a:spLocks noGrp="1"/>
          </p:cNvSpPr>
          <p:nvPr>
            <p:ph type="title"/>
          </p:nvPr>
        </p:nvSpPr>
        <p:spPr/>
        <p:txBody>
          <a:bodyPr/>
          <a:lstStyle/>
          <a:p>
            <a:r>
              <a:rPr lang="en-US"/>
              <a:t>Facebook Own Posts Table | All profiles - 14 of 25</a:t>
            </a:r>
          </a:p>
        </p:txBody>
      </p:sp>
      <p:graphicFrame>
        <p:nvGraphicFramePr>
          <p:cNvPr id="5" name="Table Placeholder 4">
            <a:extLst>
              <a:ext uri="{FF2B5EF4-FFF2-40B4-BE49-F238E27FC236}">
                <a16:creationId xmlns:a16="http://schemas.microsoft.com/office/drawing/2014/main" id="{730AF69E-0F8E-4276-8EF5-FBD35710A548}"/>
              </a:ext>
            </a:extLst>
          </p:cNvPr>
          <p:cNvGraphicFramePr>
            <a:graphicFrameLocks noGrp="1"/>
          </p:cNvGraphicFramePr>
          <p:nvPr>
            <p:ph type="tbl" sz="quarter" idx="13"/>
            <p:extLst>
              <p:ext uri="{D42A27DB-BD31-4B8C-83A1-F6EECF244321}">
                <p14:modId xmlns:p14="http://schemas.microsoft.com/office/powerpoint/2010/main" val="29508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06100367"/>
                    </a:ext>
                  </a:extLst>
                </a:gridCol>
                <a:gridCol w="1234439">
                  <a:extLst>
                    <a:ext uri="{9D8B030D-6E8A-4147-A177-3AD203B41FA5}">
                      <a16:colId xmlns:a16="http://schemas.microsoft.com/office/drawing/2014/main" val="3657066259"/>
                    </a:ext>
                  </a:extLst>
                </a:gridCol>
                <a:gridCol w="1234439">
                  <a:extLst>
                    <a:ext uri="{9D8B030D-6E8A-4147-A177-3AD203B41FA5}">
                      <a16:colId xmlns:a16="http://schemas.microsoft.com/office/drawing/2014/main" val="1693699378"/>
                    </a:ext>
                  </a:extLst>
                </a:gridCol>
                <a:gridCol w="411480">
                  <a:extLst>
                    <a:ext uri="{9D8B030D-6E8A-4147-A177-3AD203B41FA5}">
                      <a16:colId xmlns:a16="http://schemas.microsoft.com/office/drawing/2014/main" val="3548953768"/>
                    </a:ext>
                  </a:extLst>
                </a:gridCol>
                <a:gridCol w="411480">
                  <a:extLst>
                    <a:ext uri="{9D8B030D-6E8A-4147-A177-3AD203B41FA5}">
                      <a16:colId xmlns:a16="http://schemas.microsoft.com/office/drawing/2014/main" val="2593942974"/>
                    </a:ext>
                  </a:extLst>
                </a:gridCol>
                <a:gridCol w="411480">
                  <a:extLst>
                    <a:ext uri="{9D8B030D-6E8A-4147-A177-3AD203B41FA5}">
                      <a16:colId xmlns:a16="http://schemas.microsoft.com/office/drawing/2014/main" val="2830399124"/>
                    </a:ext>
                  </a:extLst>
                </a:gridCol>
                <a:gridCol w="411480">
                  <a:extLst>
                    <a:ext uri="{9D8B030D-6E8A-4147-A177-3AD203B41FA5}">
                      <a16:colId xmlns:a16="http://schemas.microsoft.com/office/drawing/2014/main" val="3893598028"/>
                    </a:ext>
                  </a:extLst>
                </a:gridCol>
                <a:gridCol w="411480">
                  <a:extLst>
                    <a:ext uri="{9D8B030D-6E8A-4147-A177-3AD203B41FA5}">
                      <a16:colId xmlns:a16="http://schemas.microsoft.com/office/drawing/2014/main" val="3904488963"/>
                    </a:ext>
                  </a:extLst>
                </a:gridCol>
                <a:gridCol w="411480">
                  <a:extLst>
                    <a:ext uri="{9D8B030D-6E8A-4147-A177-3AD203B41FA5}">
                      <a16:colId xmlns:a16="http://schemas.microsoft.com/office/drawing/2014/main" val="3028046360"/>
                    </a:ext>
                  </a:extLst>
                </a:gridCol>
                <a:gridCol w="411480">
                  <a:extLst>
                    <a:ext uri="{9D8B030D-6E8A-4147-A177-3AD203B41FA5}">
                      <a16:colId xmlns:a16="http://schemas.microsoft.com/office/drawing/2014/main" val="1614584122"/>
                    </a:ext>
                  </a:extLst>
                </a:gridCol>
                <a:gridCol w="411480">
                  <a:extLst>
                    <a:ext uri="{9D8B030D-6E8A-4147-A177-3AD203B41FA5}">
                      <a16:colId xmlns:a16="http://schemas.microsoft.com/office/drawing/2014/main" val="1968557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2849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- 2021-12-27 11:20:03</a:t>
                      </a:r>
                      <a:r>
                        <a:rPr kumimoji="0" lang="en-US" sz="1000" b="0" i="0" u="none" strike="noStrike" kern="1200" cap="none" spc="0" normalizeH="0" baseline="0" noProof="0">
                          <a:ln>
                            <a:noFill/>
                          </a:ln>
                          <a:solidFill>
                            <a:prstClr val="black"/>
                          </a:solidFill>
                          <a:effectLst/>
                          <a:uLnTx/>
                          <a:uFillTx/>
                          <a:latin typeface="+mn-lt"/>
                          <a:ea typeface="+mn-ea"/>
                          <a:cs typeface="+mn-cs"/>
                        </a:rPr>
                        <a:t>
 Don’t let #winter weather sideline your #business. If a storm makes travel too risky, a contingency plan for remote work can help keep your employees safe and productive. For more ways to manage risk, visit: http://ow.ly/flfL50HecVb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270204087_10159069407254495_5888085314858314213_n.jpg?_nc_cat=102&amp;ccb=1-5&amp;_nc_sid=da1649&amp;_nc_ohc=HiSxougFOewAX8izDNj&amp;_nc_ht=scontent-lga3-2.xx&amp;edm=AKIiGfEEAAAA&amp;oh=00_AT9FpalwerQnP31b7FCm9DAKgsCBW6cspndeYTOkHp6MqQ&amp;oe=61D8CE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2199329"/>
                  </a:ext>
                </a:extLst>
              </a:tr>
            </a:tbl>
          </a:graphicData>
        </a:graphic>
      </p:graphicFrame>
      <p:sp>
        <p:nvSpPr>
          <p:cNvPr id="4" name="Text Placeholder 3">
            <a:extLst>
              <a:ext uri="{FF2B5EF4-FFF2-40B4-BE49-F238E27FC236}">
                <a16:creationId xmlns:a16="http://schemas.microsoft.com/office/drawing/2014/main" id="{749D77ED-3C06-4AA4-B3DC-9ECC7B4166C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43730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809F-2809-440A-A9BD-6E03354F1A17}"/>
              </a:ext>
            </a:extLst>
          </p:cNvPr>
          <p:cNvSpPr>
            <a:spLocks noGrp="1"/>
          </p:cNvSpPr>
          <p:nvPr>
            <p:ph type="title"/>
          </p:nvPr>
        </p:nvSpPr>
        <p:spPr/>
        <p:txBody>
          <a:bodyPr/>
          <a:lstStyle/>
          <a:p>
            <a:r>
              <a:rPr lang="en-US"/>
              <a:t>Facebook Own Posts Table | All profiles - 15 of 25</a:t>
            </a:r>
          </a:p>
        </p:txBody>
      </p:sp>
      <p:graphicFrame>
        <p:nvGraphicFramePr>
          <p:cNvPr id="5" name="Table Placeholder 4">
            <a:extLst>
              <a:ext uri="{FF2B5EF4-FFF2-40B4-BE49-F238E27FC236}">
                <a16:creationId xmlns:a16="http://schemas.microsoft.com/office/drawing/2014/main" id="{120BBB3B-F5A4-4A0F-A4CC-E940F4BEE2B6}"/>
              </a:ext>
            </a:extLst>
          </p:cNvPr>
          <p:cNvGraphicFramePr>
            <a:graphicFrameLocks noGrp="1"/>
          </p:cNvGraphicFramePr>
          <p:nvPr>
            <p:ph type="tbl" sz="quarter" idx="13"/>
            <p:extLst>
              <p:ext uri="{D42A27DB-BD31-4B8C-83A1-F6EECF244321}">
                <p14:modId xmlns:p14="http://schemas.microsoft.com/office/powerpoint/2010/main" val="19697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7801261"/>
                    </a:ext>
                  </a:extLst>
                </a:gridCol>
                <a:gridCol w="1234439">
                  <a:extLst>
                    <a:ext uri="{9D8B030D-6E8A-4147-A177-3AD203B41FA5}">
                      <a16:colId xmlns:a16="http://schemas.microsoft.com/office/drawing/2014/main" val="3010504011"/>
                    </a:ext>
                  </a:extLst>
                </a:gridCol>
                <a:gridCol w="1234439">
                  <a:extLst>
                    <a:ext uri="{9D8B030D-6E8A-4147-A177-3AD203B41FA5}">
                      <a16:colId xmlns:a16="http://schemas.microsoft.com/office/drawing/2014/main" val="68366036"/>
                    </a:ext>
                  </a:extLst>
                </a:gridCol>
                <a:gridCol w="411480">
                  <a:extLst>
                    <a:ext uri="{9D8B030D-6E8A-4147-A177-3AD203B41FA5}">
                      <a16:colId xmlns:a16="http://schemas.microsoft.com/office/drawing/2014/main" val="1810005002"/>
                    </a:ext>
                  </a:extLst>
                </a:gridCol>
                <a:gridCol w="411480">
                  <a:extLst>
                    <a:ext uri="{9D8B030D-6E8A-4147-A177-3AD203B41FA5}">
                      <a16:colId xmlns:a16="http://schemas.microsoft.com/office/drawing/2014/main" val="686329948"/>
                    </a:ext>
                  </a:extLst>
                </a:gridCol>
                <a:gridCol w="411480">
                  <a:extLst>
                    <a:ext uri="{9D8B030D-6E8A-4147-A177-3AD203B41FA5}">
                      <a16:colId xmlns:a16="http://schemas.microsoft.com/office/drawing/2014/main" val="3663356758"/>
                    </a:ext>
                  </a:extLst>
                </a:gridCol>
                <a:gridCol w="411480">
                  <a:extLst>
                    <a:ext uri="{9D8B030D-6E8A-4147-A177-3AD203B41FA5}">
                      <a16:colId xmlns:a16="http://schemas.microsoft.com/office/drawing/2014/main" val="3514659590"/>
                    </a:ext>
                  </a:extLst>
                </a:gridCol>
                <a:gridCol w="411480">
                  <a:extLst>
                    <a:ext uri="{9D8B030D-6E8A-4147-A177-3AD203B41FA5}">
                      <a16:colId xmlns:a16="http://schemas.microsoft.com/office/drawing/2014/main" val="209246497"/>
                    </a:ext>
                  </a:extLst>
                </a:gridCol>
                <a:gridCol w="411480">
                  <a:extLst>
                    <a:ext uri="{9D8B030D-6E8A-4147-A177-3AD203B41FA5}">
                      <a16:colId xmlns:a16="http://schemas.microsoft.com/office/drawing/2014/main" val="1703061292"/>
                    </a:ext>
                  </a:extLst>
                </a:gridCol>
                <a:gridCol w="411480">
                  <a:extLst>
                    <a:ext uri="{9D8B030D-6E8A-4147-A177-3AD203B41FA5}">
                      <a16:colId xmlns:a16="http://schemas.microsoft.com/office/drawing/2014/main" val="2541411378"/>
                    </a:ext>
                  </a:extLst>
                </a:gridCol>
                <a:gridCol w="411480">
                  <a:extLst>
                    <a:ext uri="{9D8B030D-6E8A-4147-A177-3AD203B41FA5}">
                      <a16:colId xmlns:a16="http://schemas.microsoft.com/office/drawing/2014/main" val="3053360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4813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- 2021-12-27 10:04:00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bit.ly/PHLYCareers to check out our open roles and submit an application! #TEAMPHLY #insurancecareers #jobsearchers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266722256_5059623607401860_360806418982148642_n.jpg?_nc_cat=102&amp;ccb=1-5&amp;_nc_sid=8024bb&amp;_nc_ohc=d-vcHtmxA_4AX_hoCFF&amp;_nc_ht=scontent-bos3-1.xx&amp;edm=AKIiGfEEAAAA&amp;oh=00_AT_oUeuiGFZq80H8lQsWMB1O_a7Mq63E7OPEza6cHSNWxw&amp;oe=61D9F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9255367"/>
                  </a:ext>
                </a:extLst>
              </a:tr>
            </a:tbl>
          </a:graphicData>
        </a:graphic>
      </p:graphicFrame>
      <p:sp>
        <p:nvSpPr>
          <p:cNvPr id="4" name="Text Placeholder 3">
            <a:extLst>
              <a:ext uri="{FF2B5EF4-FFF2-40B4-BE49-F238E27FC236}">
                <a16:creationId xmlns:a16="http://schemas.microsoft.com/office/drawing/2014/main" id="{D6B309A2-CF46-41A6-B21B-167988E2072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248463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6FD6-B669-455C-A4F4-E6A4E955EC14}"/>
              </a:ext>
            </a:extLst>
          </p:cNvPr>
          <p:cNvSpPr>
            <a:spLocks noGrp="1"/>
          </p:cNvSpPr>
          <p:nvPr>
            <p:ph type="title"/>
          </p:nvPr>
        </p:nvSpPr>
        <p:spPr/>
        <p:txBody>
          <a:bodyPr/>
          <a:lstStyle/>
          <a:p>
            <a:r>
              <a:rPr lang="en-US"/>
              <a:t>Facebook Own Posts Table | All profiles - 16 of 25</a:t>
            </a:r>
          </a:p>
        </p:txBody>
      </p:sp>
      <p:graphicFrame>
        <p:nvGraphicFramePr>
          <p:cNvPr id="5" name="Table Placeholder 4">
            <a:extLst>
              <a:ext uri="{FF2B5EF4-FFF2-40B4-BE49-F238E27FC236}">
                <a16:creationId xmlns:a16="http://schemas.microsoft.com/office/drawing/2014/main" id="{DF488095-0099-4798-9C40-F535BE751059}"/>
              </a:ext>
            </a:extLst>
          </p:cNvPr>
          <p:cNvGraphicFramePr>
            <a:graphicFrameLocks noGrp="1"/>
          </p:cNvGraphicFramePr>
          <p:nvPr>
            <p:ph type="tbl" sz="quarter" idx="13"/>
            <p:extLst>
              <p:ext uri="{D42A27DB-BD31-4B8C-83A1-F6EECF244321}">
                <p14:modId xmlns:p14="http://schemas.microsoft.com/office/powerpoint/2010/main" val="907397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87529802"/>
                    </a:ext>
                  </a:extLst>
                </a:gridCol>
                <a:gridCol w="1234439">
                  <a:extLst>
                    <a:ext uri="{9D8B030D-6E8A-4147-A177-3AD203B41FA5}">
                      <a16:colId xmlns:a16="http://schemas.microsoft.com/office/drawing/2014/main" val="1832503142"/>
                    </a:ext>
                  </a:extLst>
                </a:gridCol>
                <a:gridCol w="1234439">
                  <a:extLst>
                    <a:ext uri="{9D8B030D-6E8A-4147-A177-3AD203B41FA5}">
                      <a16:colId xmlns:a16="http://schemas.microsoft.com/office/drawing/2014/main" val="3250693269"/>
                    </a:ext>
                  </a:extLst>
                </a:gridCol>
                <a:gridCol w="411480">
                  <a:extLst>
                    <a:ext uri="{9D8B030D-6E8A-4147-A177-3AD203B41FA5}">
                      <a16:colId xmlns:a16="http://schemas.microsoft.com/office/drawing/2014/main" val="4151878817"/>
                    </a:ext>
                  </a:extLst>
                </a:gridCol>
                <a:gridCol w="411480">
                  <a:extLst>
                    <a:ext uri="{9D8B030D-6E8A-4147-A177-3AD203B41FA5}">
                      <a16:colId xmlns:a16="http://schemas.microsoft.com/office/drawing/2014/main" val="1727930035"/>
                    </a:ext>
                  </a:extLst>
                </a:gridCol>
                <a:gridCol w="411480">
                  <a:extLst>
                    <a:ext uri="{9D8B030D-6E8A-4147-A177-3AD203B41FA5}">
                      <a16:colId xmlns:a16="http://schemas.microsoft.com/office/drawing/2014/main" val="2312157588"/>
                    </a:ext>
                  </a:extLst>
                </a:gridCol>
                <a:gridCol w="411480">
                  <a:extLst>
                    <a:ext uri="{9D8B030D-6E8A-4147-A177-3AD203B41FA5}">
                      <a16:colId xmlns:a16="http://schemas.microsoft.com/office/drawing/2014/main" val="3112793124"/>
                    </a:ext>
                  </a:extLst>
                </a:gridCol>
                <a:gridCol w="411480">
                  <a:extLst>
                    <a:ext uri="{9D8B030D-6E8A-4147-A177-3AD203B41FA5}">
                      <a16:colId xmlns:a16="http://schemas.microsoft.com/office/drawing/2014/main" val="540497504"/>
                    </a:ext>
                  </a:extLst>
                </a:gridCol>
                <a:gridCol w="411480">
                  <a:extLst>
                    <a:ext uri="{9D8B030D-6E8A-4147-A177-3AD203B41FA5}">
                      <a16:colId xmlns:a16="http://schemas.microsoft.com/office/drawing/2014/main" val="1329128849"/>
                    </a:ext>
                  </a:extLst>
                </a:gridCol>
                <a:gridCol w="411480">
                  <a:extLst>
                    <a:ext uri="{9D8B030D-6E8A-4147-A177-3AD203B41FA5}">
                      <a16:colId xmlns:a16="http://schemas.microsoft.com/office/drawing/2014/main" val="4193836678"/>
                    </a:ext>
                  </a:extLst>
                </a:gridCol>
                <a:gridCol w="411480">
                  <a:extLst>
                    <a:ext uri="{9D8B030D-6E8A-4147-A177-3AD203B41FA5}">
                      <a16:colId xmlns:a16="http://schemas.microsoft.com/office/drawing/2014/main" val="310545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1415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- 2021-12-26 10:35:02</a:t>
                      </a:r>
                      <a:r>
                        <a:rPr kumimoji="0" lang="en-US" sz="1000" b="0" i="0" u="none" strike="noStrike" kern="1200" cap="none" spc="0" normalizeH="0" baseline="0" noProof="0">
                          <a:ln>
                            <a:noFill/>
                          </a:ln>
                          <a:solidFill>
                            <a:prstClr val="black"/>
                          </a:solidFill>
                          <a:effectLst/>
                          <a:uLnTx/>
                          <a:uFillTx/>
                          <a:latin typeface="+mn-lt"/>
                          <a:ea typeface="+mn-ea"/>
                          <a:cs typeface="+mn-cs"/>
                        </a:rPr>
                        <a:t>
 All of us at Selective would like to wish your family warmth and togetherness during #Kwanzaa and the years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270039563_10159067766424495_4893544035883844711_n.png?_nc_cat=103&amp;ccb=1-5&amp;_nc_sid=da1649&amp;_nc_ohc=vXDfhEvLHawAX-b9DIj&amp;_nc_ht=scontent-lga3-2.xx&amp;edm=AKIiGfEEAAAA&amp;oh=00_AT8h-9l8nW0rxmRtcGS3cH8DKa0eLzV3px3bxYUaIcjoLw&amp;oe=61DA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64066907"/>
                  </a:ext>
                </a:extLst>
              </a:tr>
            </a:tbl>
          </a:graphicData>
        </a:graphic>
      </p:graphicFrame>
      <p:sp>
        <p:nvSpPr>
          <p:cNvPr id="4" name="Text Placeholder 3">
            <a:extLst>
              <a:ext uri="{FF2B5EF4-FFF2-40B4-BE49-F238E27FC236}">
                <a16:creationId xmlns:a16="http://schemas.microsoft.com/office/drawing/2014/main" id="{DE8D2A07-9F42-4970-A713-6B67DC6FCDB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82561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6D090-20C0-4348-B5D1-4FD2DB007EB4}"/>
              </a:ext>
            </a:extLst>
          </p:cNvPr>
          <p:cNvSpPr>
            <a:spLocks noGrp="1"/>
          </p:cNvSpPr>
          <p:nvPr>
            <p:ph type="title"/>
          </p:nvPr>
        </p:nvSpPr>
        <p:spPr/>
        <p:txBody>
          <a:bodyPr/>
          <a:lstStyle/>
          <a:p>
            <a:r>
              <a:rPr lang="en-US"/>
              <a:t>Facebook Own Posts Table | All profiles - 17 of 25</a:t>
            </a:r>
          </a:p>
        </p:txBody>
      </p:sp>
      <p:graphicFrame>
        <p:nvGraphicFramePr>
          <p:cNvPr id="5" name="Table Placeholder 4">
            <a:extLst>
              <a:ext uri="{FF2B5EF4-FFF2-40B4-BE49-F238E27FC236}">
                <a16:creationId xmlns:a16="http://schemas.microsoft.com/office/drawing/2014/main" id="{9CC9C780-29B9-49B5-BE6B-82C758A26AC7}"/>
              </a:ext>
            </a:extLst>
          </p:cNvPr>
          <p:cNvGraphicFramePr>
            <a:graphicFrameLocks noGrp="1"/>
          </p:cNvGraphicFramePr>
          <p:nvPr>
            <p:ph type="tbl" sz="quarter" idx="13"/>
            <p:extLst>
              <p:ext uri="{D42A27DB-BD31-4B8C-83A1-F6EECF244321}">
                <p14:modId xmlns:p14="http://schemas.microsoft.com/office/powerpoint/2010/main" val="1502781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37704363"/>
                    </a:ext>
                  </a:extLst>
                </a:gridCol>
                <a:gridCol w="1234439">
                  <a:extLst>
                    <a:ext uri="{9D8B030D-6E8A-4147-A177-3AD203B41FA5}">
                      <a16:colId xmlns:a16="http://schemas.microsoft.com/office/drawing/2014/main" val="1059118783"/>
                    </a:ext>
                  </a:extLst>
                </a:gridCol>
                <a:gridCol w="1234439">
                  <a:extLst>
                    <a:ext uri="{9D8B030D-6E8A-4147-A177-3AD203B41FA5}">
                      <a16:colId xmlns:a16="http://schemas.microsoft.com/office/drawing/2014/main" val="1578165731"/>
                    </a:ext>
                  </a:extLst>
                </a:gridCol>
                <a:gridCol w="411480">
                  <a:extLst>
                    <a:ext uri="{9D8B030D-6E8A-4147-A177-3AD203B41FA5}">
                      <a16:colId xmlns:a16="http://schemas.microsoft.com/office/drawing/2014/main" val="2279364133"/>
                    </a:ext>
                  </a:extLst>
                </a:gridCol>
                <a:gridCol w="411480">
                  <a:extLst>
                    <a:ext uri="{9D8B030D-6E8A-4147-A177-3AD203B41FA5}">
                      <a16:colId xmlns:a16="http://schemas.microsoft.com/office/drawing/2014/main" val="3017713292"/>
                    </a:ext>
                  </a:extLst>
                </a:gridCol>
                <a:gridCol w="411480">
                  <a:extLst>
                    <a:ext uri="{9D8B030D-6E8A-4147-A177-3AD203B41FA5}">
                      <a16:colId xmlns:a16="http://schemas.microsoft.com/office/drawing/2014/main" val="2136188408"/>
                    </a:ext>
                  </a:extLst>
                </a:gridCol>
                <a:gridCol w="411480">
                  <a:extLst>
                    <a:ext uri="{9D8B030D-6E8A-4147-A177-3AD203B41FA5}">
                      <a16:colId xmlns:a16="http://schemas.microsoft.com/office/drawing/2014/main" val="1455737575"/>
                    </a:ext>
                  </a:extLst>
                </a:gridCol>
                <a:gridCol w="411480">
                  <a:extLst>
                    <a:ext uri="{9D8B030D-6E8A-4147-A177-3AD203B41FA5}">
                      <a16:colId xmlns:a16="http://schemas.microsoft.com/office/drawing/2014/main" val="387980098"/>
                    </a:ext>
                  </a:extLst>
                </a:gridCol>
                <a:gridCol w="411480">
                  <a:extLst>
                    <a:ext uri="{9D8B030D-6E8A-4147-A177-3AD203B41FA5}">
                      <a16:colId xmlns:a16="http://schemas.microsoft.com/office/drawing/2014/main" val="752494909"/>
                    </a:ext>
                  </a:extLst>
                </a:gridCol>
                <a:gridCol w="411480">
                  <a:extLst>
                    <a:ext uri="{9D8B030D-6E8A-4147-A177-3AD203B41FA5}">
                      <a16:colId xmlns:a16="http://schemas.microsoft.com/office/drawing/2014/main" val="434913971"/>
                    </a:ext>
                  </a:extLst>
                </a:gridCol>
                <a:gridCol w="411480">
                  <a:extLst>
                    <a:ext uri="{9D8B030D-6E8A-4147-A177-3AD203B41FA5}">
                      <a16:colId xmlns:a16="http://schemas.microsoft.com/office/drawing/2014/main" val="780502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2171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- 2021-12-25 09:45:03</a:t>
                      </a:r>
                      <a:r>
                        <a:rPr kumimoji="0" lang="en-US" sz="1000" b="0" i="0" u="none" strike="noStrike" kern="1200" cap="none" spc="0" normalizeH="0" baseline="0" noProof="0">
                          <a:ln>
                            <a:noFill/>
                          </a:ln>
                          <a:solidFill>
                            <a:prstClr val="black"/>
                          </a:solidFill>
                          <a:effectLst/>
                          <a:uLnTx/>
                          <a:uFillTx/>
                          <a:latin typeface="+mn-lt"/>
                          <a:ea typeface="+mn-ea"/>
                          <a:cs typeface="+mn-cs"/>
                        </a:rPr>
                        <a:t>
 #MerryChristmas from all of us at Selective! We wish you and yours a safe, happy, and healthy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269953147_10159065963749495_5269145885274849514_n.png?_nc_cat=110&amp;ccb=1-5&amp;_nc_sid=da1649&amp;_nc_ohc=KAjgXtyRgQ8AX-2SB-s&amp;_nc_ht=scontent-lga3-2.xx&amp;edm=AKIiGfEEAAAA&amp;oh=00_AT9drt0TOy0CWOQZ2paDDNYua_KiGjC-JmmlO8z-vZqEvg&amp;oe=61D8DE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39354730"/>
                  </a:ext>
                </a:extLst>
              </a:tr>
            </a:tbl>
          </a:graphicData>
        </a:graphic>
      </p:graphicFrame>
      <p:sp>
        <p:nvSpPr>
          <p:cNvPr id="4" name="Text Placeholder 3">
            <a:extLst>
              <a:ext uri="{FF2B5EF4-FFF2-40B4-BE49-F238E27FC236}">
                <a16:creationId xmlns:a16="http://schemas.microsoft.com/office/drawing/2014/main" id="{A2902DB4-1B29-498E-9697-6E9E04C2E6C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29154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BE3E-1E6A-46D8-BFC9-5B31440046AC}"/>
              </a:ext>
            </a:extLst>
          </p:cNvPr>
          <p:cNvSpPr>
            <a:spLocks noGrp="1"/>
          </p:cNvSpPr>
          <p:nvPr>
            <p:ph type="title"/>
          </p:nvPr>
        </p:nvSpPr>
        <p:spPr/>
        <p:txBody>
          <a:bodyPr/>
          <a:lstStyle/>
          <a:p>
            <a:r>
              <a:rPr lang="en-US"/>
              <a:t>Facebook Own Posts Table | All profiles - 18 of 25</a:t>
            </a:r>
          </a:p>
        </p:txBody>
      </p:sp>
      <p:graphicFrame>
        <p:nvGraphicFramePr>
          <p:cNvPr id="5" name="Table Placeholder 4">
            <a:extLst>
              <a:ext uri="{FF2B5EF4-FFF2-40B4-BE49-F238E27FC236}">
                <a16:creationId xmlns:a16="http://schemas.microsoft.com/office/drawing/2014/main" id="{8F627535-0481-477C-8928-872536FB89AF}"/>
              </a:ext>
            </a:extLst>
          </p:cNvPr>
          <p:cNvGraphicFramePr>
            <a:graphicFrameLocks noGrp="1"/>
          </p:cNvGraphicFramePr>
          <p:nvPr>
            <p:ph type="tbl" sz="quarter" idx="13"/>
            <p:extLst>
              <p:ext uri="{D42A27DB-BD31-4B8C-83A1-F6EECF244321}">
                <p14:modId xmlns:p14="http://schemas.microsoft.com/office/powerpoint/2010/main" val="2123491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34835625"/>
                    </a:ext>
                  </a:extLst>
                </a:gridCol>
                <a:gridCol w="1234439">
                  <a:extLst>
                    <a:ext uri="{9D8B030D-6E8A-4147-A177-3AD203B41FA5}">
                      <a16:colId xmlns:a16="http://schemas.microsoft.com/office/drawing/2014/main" val="327365880"/>
                    </a:ext>
                  </a:extLst>
                </a:gridCol>
                <a:gridCol w="1234439">
                  <a:extLst>
                    <a:ext uri="{9D8B030D-6E8A-4147-A177-3AD203B41FA5}">
                      <a16:colId xmlns:a16="http://schemas.microsoft.com/office/drawing/2014/main" val="2526444461"/>
                    </a:ext>
                  </a:extLst>
                </a:gridCol>
                <a:gridCol w="411480">
                  <a:extLst>
                    <a:ext uri="{9D8B030D-6E8A-4147-A177-3AD203B41FA5}">
                      <a16:colId xmlns:a16="http://schemas.microsoft.com/office/drawing/2014/main" val="127364174"/>
                    </a:ext>
                  </a:extLst>
                </a:gridCol>
                <a:gridCol w="411480">
                  <a:extLst>
                    <a:ext uri="{9D8B030D-6E8A-4147-A177-3AD203B41FA5}">
                      <a16:colId xmlns:a16="http://schemas.microsoft.com/office/drawing/2014/main" val="746334440"/>
                    </a:ext>
                  </a:extLst>
                </a:gridCol>
                <a:gridCol w="411480">
                  <a:extLst>
                    <a:ext uri="{9D8B030D-6E8A-4147-A177-3AD203B41FA5}">
                      <a16:colId xmlns:a16="http://schemas.microsoft.com/office/drawing/2014/main" val="3777000823"/>
                    </a:ext>
                  </a:extLst>
                </a:gridCol>
                <a:gridCol w="411480">
                  <a:extLst>
                    <a:ext uri="{9D8B030D-6E8A-4147-A177-3AD203B41FA5}">
                      <a16:colId xmlns:a16="http://schemas.microsoft.com/office/drawing/2014/main" val="924777845"/>
                    </a:ext>
                  </a:extLst>
                </a:gridCol>
                <a:gridCol w="411480">
                  <a:extLst>
                    <a:ext uri="{9D8B030D-6E8A-4147-A177-3AD203B41FA5}">
                      <a16:colId xmlns:a16="http://schemas.microsoft.com/office/drawing/2014/main" val="3111363616"/>
                    </a:ext>
                  </a:extLst>
                </a:gridCol>
                <a:gridCol w="411480">
                  <a:extLst>
                    <a:ext uri="{9D8B030D-6E8A-4147-A177-3AD203B41FA5}">
                      <a16:colId xmlns:a16="http://schemas.microsoft.com/office/drawing/2014/main" val="3304512118"/>
                    </a:ext>
                  </a:extLst>
                </a:gridCol>
                <a:gridCol w="411480">
                  <a:extLst>
                    <a:ext uri="{9D8B030D-6E8A-4147-A177-3AD203B41FA5}">
                      <a16:colId xmlns:a16="http://schemas.microsoft.com/office/drawing/2014/main" val="3618558232"/>
                    </a:ext>
                  </a:extLst>
                </a:gridCol>
                <a:gridCol w="411480">
                  <a:extLst>
                    <a:ext uri="{9D8B030D-6E8A-4147-A177-3AD203B41FA5}">
                      <a16:colId xmlns:a16="http://schemas.microsoft.com/office/drawing/2014/main" val="64556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3019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- 2021-12-24 12:10:38</a:t>
                      </a:r>
                      <a:r>
                        <a:rPr kumimoji="0" lang="en-US" sz="1000" b="0" i="0" u="none" strike="noStrike" kern="1200" cap="none" spc="0" normalizeH="0" baseline="0" noProof="0">
                          <a:ln>
                            <a:noFill/>
                          </a:ln>
                          <a:solidFill>
                            <a:prstClr val="black"/>
                          </a:solidFill>
                          <a:effectLst/>
                          <a:uLnTx/>
                          <a:uFillTx/>
                          <a:latin typeface="+mn-lt"/>
                          <a:ea typeface="+mn-ea"/>
                          <a:cs typeface="+mn-cs"/>
                        </a:rPr>
                        <a:t>
 #Socialengineering is an email scam where #cyber criminals impersonate a business owner to trick employees into sending them sensitive data or money: http://ow.ly/qRtO50HbuZE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269913946_237638201842679_4018375297761895165_n.jpg?_nc_cat=102&amp;ccb=1-5&amp;_nc_sid=ad6a45&amp;_nc_ohc=jsIc308cBSAAX-D7Rgc&amp;_nc_ht=scontent-lga3-2.xx&amp;edm=AKIiGfEEAAAA&amp;oh=00_AT-O51f37CVggddf9xDywYzcsMR3JTRR7jOrEgiqqQCQWw&amp;oe=61D8E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3918381"/>
                  </a:ext>
                </a:extLst>
              </a:tr>
            </a:tbl>
          </a:graphicData>
        </a:graphic>
      </p:graphicFrame>
      <p:sp>
        <p:nvSpPr>
          <p:cNvPr id="4" name="Text Placeholder 3">
            <a:extLst>
              <a:ext uri="{FF2B5EF4-FFF2-40B4-BE49-F238E27FC236}">
                <a16:creationId xmlns:a16="http://schemas.microsoft.com/office/drawing/2014/main" id="{D7884CCE-3A8A-4DD1-ADF1-7A7660A10FC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32685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6BC62-79A5-4A5D-AF47-80E2C7716D31}"/>
              </a:ext>
            </a:extLst>
          </p:cNvPr>
          <p:cNvSpPr>
            <a:spLocks noGrp="1"/>
          </p:cNvSpPr>
          <p:nvPr>
            <p:ph type="title"/>
          </p:nvPr>
        </p:nvSpPr>
        <p:spPr/>
        <p:txBody>
          <a:bodyPr/>
          <a:lstStyle/>
          <a:p>
            <a:r>
              <a:rPr lang="en-US"/>
              <a:t>Facebook Own Posts Table | All profiles - 19 of 25</a:t>
            </a:r>
          </a:p>
        </p:txBody>
      </p:sp>
      <p:graphicFrame>
        <p:nvGraphicFramePr>
          <p:cNvPr id="5" name="Table Placeholder 4">
            <a:extLst>
              <a:ext uri="{FF2B5EF4-FFF2-40B4-BE49-F238E27FC236}">
                <a16:creationId xmlns:a16="http://schemas.microsoft.com/office/drawing/2014/main" id="{06B6F30F-D830-4EFB-8C6A-7D4A7DC5244D}"/>
              </a:ext>
            </a:extLst>
          </p:cNvPr>
          <p:cNvGraphicFramePr>
            <a:graphicFrameLocks noGrp="1"/>
          </p:cNvGraphicFramePr>
          <p:nvPr>
            <p:ph type="tbl" sz="quarter" idx="13"/>
            <p:extLst>
              <p:ext uri="{D42A27DB-BD31-4B8C-83A1-F6EECF244321}">
                <p14:modId xmlns:p14="http://schemas.microsoft.com/office/powerpoint/2010/main" val="858379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06934400"/>
                    </a:ext>
                  </a:extLst>
                </a:gridCol>
                <a:gridCol w="1234439">
                  <a:extLst>
                    <a:ext uri="{9D8B030D-6E8A-4147-A177-3AD203B41FA5}">
                      <a16:colId xmlns:a16="http://schemas.microsoft.com/office/drawing/2014/main" val="2561215801"/>
                    </a:ext>
                  </a:extLst>
                </a:gridCol>
                <a:gridCol w="1234439">
                  <a:extLst>
                    <a:ext uri="{9D8B030D-6E8A-4147-A177-3AD203B41FA5}">
                      <a16:colId xmlns:a16="http://schemas.microsoft.com/office/drawing/2014/main" val="1215181021"/>
                    </a:ext>
                  </a:extLst>
                </a:gridCol>
                <a:gridCol w="411480">
                  <a:extLst>
                    <a:ext uri="{9D8B030D-6E8A-4147-A177-3AD203B41FA5}">
                      <a16:colId xmlns:a16="http://schemas.microsoft.com/office/drawing/2014/main" val="965438606"/>
                    </a:ext>
                  </a:extLst>
                </a:gridCol>
                <a:gridCol w="411480">
                  <a:extLst>
                    <a:ext uri="{9D8B030D-6E8A-4147-A177-3AD203B41FA5}">
                      <a16:colId xmlns:a16="http://schemas.microsoft.com/office/drawing/2014/main" val="318553511"/>
                    </a:ext>
                  </a:extLst>
                </a:gridCol>
                <a:gridCol w="411480">
                  <a:extLst>
                    <a:ext uri="{9D8B030D-6E8A-4147-A177-3AD203B41FA5}">
                      <a16:colId xmlns:a16="http://schemas.microsoft.com/office/drawing/2014/main" val="2244418095"/>
                    </a:ext>
                  </a:extLst>
                </a:gridCol>
                <a:gridCol w="411480">
                  <a:extLst>
                    <a:ext uri="{9D8B030D-6E8A-4147-A177-3AD203B41FA5}">
                      <a16:colId xmlns:a16="http://schemas.microsoft.com/office/drawing/2014/main" val="2338289131"/>
                    </a:ext>
                  </a:extLst>
                </a:gridCol>
                <a:gridCol w="411480">
                  <a:extLst>
                    <a:ext uri="{9D8B030D-6E8A-4147-A177-3AD203B41FA5}">
                      <a16:colId xmlns:a16="http://schemas.microsoft.com/office/drawing/2014/main" val="3470191822"/>
                    </a:ext>
                  </a:extLst>
                </a:gridCol>
                <a:gridCol w="411480">
                  <a:extLst>
                    <a:ext uri="{9D8B030D-6E8A-4147-A177-3AD203B41FA5}">
                      <a16:colId xmlns:a16="http://schemas.microsoft.com/office/drawing/2014/main" val="3352732209"/>
                    </a:ext>
                  </a:extLst>
                </a:gridCol>
                <a:gridCol w="411480">
                  <a:extLst>
                    <a:ext uri="{9D8B030D-6E8A-4147-A177-3AD203B41FA5}">
                      <a16:colId xmlns:a16="http://schemas.microsoft.com/office/drawing/2014/main" val="3074774746"/>
                    </a:ext>
                  </a:extLst>
                </a:gridCol>
                <a:gridCol w="411480">
                  <a:extLst>
                    <a:ext uri="{9D8B030D-6E8A-4147-A177-3AD203B41FA5}">
                      <a16:colId xmlns:a16="http://schemas.microsoft.com/office/drawing/2014/main" val="4061010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1734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- 2021-12-23 12:46:33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offices are closing at 12noon today and will remain closed through the weekend. Normal business hours will resume on Monday. Our after hours call center will remain open over the holiday weekend should you need to report a claim. From all of us at #teamficoh, have a safe and happy holiday!
#happyholidays2021 #safeholidays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269925538_660660878444462_7497384309306974686_n.jpg?_nc_cat=103&amp;ccb=1-5&amp;_nc_sid=ad6a45&amp;_nc_ohc=n0c49fCyMGgAX8QLtTR&amp;_nc_ht=scontent-atl3-1.xx&amp;edm=AKIiGfEEAAAA&amp;oh=00_AT9EJcS6AqGW3kkCSMsnBDi10HpPkKC5_NuTebfmiglgIw&amp;oe=61DA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13709495"/>
                  </a:ext>
                </a:extLst>
              </a:tr>
            </a:tbl>
          </a:graphicData>
        </a:graphic>
      </p:graphicFrame>
      <p:sp>
        <p:nvSpPr>
          <p:cNvPr id="4" name="Text Placeholder 3">
            <a:extLst>
              <a:ext uri="{FF2B5EF4-FFF2-40B4-BE49-F238E27FC236}">
                <a16:creationId xmlns:a16="http://schemas.microsoft.com/office/drawing/2014/main" id="{24EEB06F-73AD-4FD7-A40B-196A41C8BB8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99631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81F77-C395-46CF-B71B-78110951C01D}"/>
              </a:ext>
            </a:extLst>
          </p:cNvPr>
          <p:cNvSpPr>
            <a:spLocks noGrp="1"/>
          </p:cNvSpPr>
          <p:nvPr>
            <p:ph type="title"/>
          </p:nvPr>
        </p:nvSpPr>
        <p:spPr/>
        <p:txBody>
          <a:bodyPr/>
          <a:lstStyle/>
          <a:p>
            <a:r>
              <a:rPr lang="en-US"/>
              <a:t>Facebook Own Posts Table | All profiles - 20 of 25</a:t>
            </a:r>
          </a:p>
        </p:txBody>
      </p:sp>
      <p:graphicFrame>
        <p:nvGraphicFramePr>
          <p:cNvPr id="5" name="Table Placeholder 4">
            <a:extLst>
              <a:ext uri="{FF2B5EF4-FFF2-40B4-BE49-F238E27FC236}">
                <a16:creationId xmlns:a16="http://schemas.microsoft.com/office/drawing/2014/main" id="{8F63A572-1A30-4BD3-9279-621213E88F8D}"/>
              </a:ext>
            </a:extLst>
          </p:cNvPr>
          <p:cNvGraphicFramePr>
            <a:graphicFrameLocks noGrp="1"/>
          </p:cNvGraphicFramePr>
          <p:nvPr>
            <p:ph type="tbl" sz="quarter" idx="13"/>
            <p:extLst>
              <p:ext uri="{D42A27DB-BD31-4B8C-83A1-F6EECF244321}">
                <p14:modId xmlns:p14="http://schemas.microsoft.com/office/powerpoint/2010/main" val="361112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00443215"/>
                    </a:ext>
                  </a:extLst>
                </a:gridCol>
                <a:gridCol w="1234439">
                  <a:extLst>
                    <a:ext uri="{9D8B030D-6E8A-4147-A177-3AD203B41FA5}">
                      <a16:colId xmlns:a16="http://schemas.microsoft.com/office/drawing/2014/main" val="1607384088"/>
                    </a:ext>
                  </a:extLst>
                </a:gridCol>
                <a:gridCol w="1234439">
                  <a:extLst>
                    <a:ext uri="{9D8B030D-6E8A-4147-A177-3AD203B41FA5}">
                      <a16:colId xmlns:a16="http://schemas.microsoft.com/office/drawing/2014/main" val="2906314205"/>
                    </a:ext>
                  </a:extLst>
                </a:gridCol>
                <a:gridCol w="411480">
                  <a:extLst>
                    <a:ext uri="{9D8B030D-6E8A-4147-A177-3AD203B41FA5}">
                      <a16:colId xmlns:a16="http://schemas.microsoft.com/office/drawing/2014/main" val="1330706294"/>
                    </a:ext>
                  </a:extLst>
                </a:gridCol>
                <a:gridCol w="411480">
                  <a:extLst>
                    <a:ext uri="{9D8B030D-6E8A-4147-A177-3AD203B41FA5}">
                      <a16:colId xmlns:a16="http://schemas.microsoft.com/office/drawing/2014/main" val="3986766028"/>
                    </a:ext>
                  </a:extLst>
                </a:gridCol>
                <a:gridCol w="411480">
                  <a:extLst>
                    <a:ext uri="{9D8B030D-6E8A-4147-A177-3AD203B41FA5}">
                      <a16:colId xmlns:a16="http://schemas.microsoft.com/office/drawing/2014/main" val="3390333396"/>
                    </a:ext>
                  </a:extLst>
                </a:gridCol>
                <a:gridCol w="411480">
                  <a:extLst>
                    <a:ext uri="{9D8B030D-6E8A-4147-A177-3AD203B41FA5}">
                      <a16:colId xmlns:a16="http://schemas.microsoft.com/office/drawing/2014/main" val="2816916177"/>
                    </a:ext>
                  </a:extLst>
                </a:gridCol>
                <a:gridCol w="411480">
                  <a:extLst>
                    <a:ext uri="{9D8B030D-6E8A-4147-A177-3AD203B41FA5}">
                      <a16:colId xmlns:a16="http://schemas.microsoft.com/office/drawing/2014/main" val="2972598958"/>
                    </a:ext>
                  </a:extLst>
                </a:gridCol>
                <a:gridCol w="411480">
                  <a:extLst>
                    <a:ext uri="{9D8B030D-6E8A-4147-A177-3AD203B41FA5}">
                      <a16:colId xmlns:a16="http://schemas.microsoft.com/office/drawing/2014/main" val="1855477711"/>
                    </a:ext>
                  </a:extLst>
                </a:gridCol>
                <a:gridCol w="411480">
                  <a:extLst>
                    <a:ext uri="{9D8B030D-6E8A-4147-A177-3AD203B41FA5}">
                      <a16:colId xmlns:a16="http://schemas.microsoft.com/office/drawing/2014/main" val="2144813091"/>
                    </a:ext>
                  </a:extLst>
                </a:gridCol>
                <a:gridCol w="411480">
                  <a:extLst>
                    <a:ext uri="{9D8B030D-6E8A-4147-A177-3AD203B41FA5}">
                      <a16:colId xmlns:a16="http://schemas.microsoft.com/office/drawing/2014/main" val="1462857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5926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- 2021-12-23 11:10:04</a:t>
                      </a:r>
                      <a:r>
                        <a:rPr kumimoji="0" lang="en-US" sz="1000" b="0" i="0" u="none" strike="noStrike" kern="1200" cap="none" spc="0" normalizeH="0" baseline="0" noProof="0">
                          <a:ln>
                            <a:noFill/>
                          </a:ln>
                          <a:solidFill>
                            <a:prstClr val="black"/>
                          </a:solidFill>
                          <a:effectLst/>
                          <a:uLnTx/>
                          <a:uFillTx/>
                          <a:latin typeface="+mn-lt"/>
                          <a:ea typeface="+mn-ea"/>
                          <a:cs typeface="+mn-cs"/>
                        </a:rPr>
                        <a:t>
 Creating a home inventory can help you select the right insurance coverage for your belongings and file accurate claims in the event of damage or theft. For more ways to protect your property, visit: http://ow.ly/HuPP50Hfzbg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269949909_10159062689844495_2623823493638425286_n.png?_nc_cat=103&amp;ccb=1-5&amp;_nc_sid=da1649&amp;_nc_ohc=OpG0G3ECcYAAX_Za0xF&amp;_nc_ht=scontent-lga3-2.xx&amp;edm=AKIiGfEEAAAA&amp;oh=00_AT-NRWIiJ1qwVL-GCxzAob8Q2DzYDEAeifpoKi8wRaaV4Q&amp;oe=61D9B4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60527495"/>
                  </a:ext>
                </a:extLst>
              </a:tr>
            </a:tbl>
          </a:graphicData>
        </a:graphic>
      </p:graphicFrame>
      <p:sp>
        <p:nvSpPr>
          <p:cNvPr id="4" name="Text Placeholder 3">
            <a:extLst>
              <a:ext uri="{FF2B5EF4-FFF2-40B4-BE49-F238E27FC236}">
                <a16:creationId xmlns:a16="http://schemas.microsoft.com/office/drawing/2014/main" id="{F1DE2CBD-77A8-43F5-8001-01FCA9DD992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55841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42502-78B8-49D8-B6D3-52C37FC590E8}"/>
              </a:ext>
            </a:extLst>
          </p:cNvPr>
          <p:cNvSpPr>
            <a:spLocks noGrp="1"/>
          </p:cNvSpPr>
          <p:nvPr>
            <p:ph type="title"/>
          </p:nvPr>
        </p:nvSpPr>
        <p:spPr/>
        <p:txBody>
          <a:bodyPr/>
          <a:lstStyle/>
          <a:p>
            <a:r>
              <a:rPr lang="en-US"/>
              <a:t>Facebook Own Posts Table | All profiles - 21 of 25</a:t>
            </a:r>
          </a:p>
        </p:txBody>
      </p:sp>
      <p:graphicFrame>
        <p:nvGraphicFramePr>
          <p:cNvPr id="5" name="Table Placeholder 4">
            <a:extLst>
              <a:ext uri="{FF2B5EF4-FFF2-40B4-BE49-F238E27FC236}">
                <a16:creationId xmlns:a16="http://schemas.microsoft.com/office/drawing/2014/main" id="{98EA659D-377A-4A4D-8C8C-34526297EC2E}"/>
              </a:ext>
            </a:extLst>
          </p:cNvPr>
          <p:cNvGraphicFramePr>
            <a:graphicFrameLocks noGrp="1"/>
          </p:cNvGraphicFramePr>
          <p:nvPr>
            <p:ph type="tbl" sz="quarter" idx="13"/>
            <p:extLst>
              <p:ext uri="{D42A27DB-BD31-4B8C-83A1-F6EECF244321}">
                <p14:modId xmlns:p14="http://schemas.microsoft.com/office/powerpoint/2010/main" val="1317765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19905649"/>
                    </a:ext>
                  </a:extLst>
                </a:gridCol>
                <a:gridCol w="1234439">
                  <a:extLst>
                    <a:ext uri="{9D8B030D-6E8A-4147-A177-3AD203B41FA5}">
                      <a16:colId xmlns:a16="http://schemas.microsoft.com/office/drawing/2014/main" val="2872202951"/>
                    </a:ext>
                  </a:extLst>
                </a:gridCol>
                <a:gridCol w="1234439">
                  <a:extLst>
                    <a:ext uri="{9D8B030D-6E8A-4147-A177-3AD203B41FA5}">
                      <a16:colId xmlns:a16="http://schemas.microsoft.com/office/drawing/2014/main" val="822157870"/>
                    </a:ext>
                  </a:extLst>
                </a:gridCol>
                <a:gridCol w="411480">
                  <a:extLst>
                    <a:ext uri="{9D8B030D-6E8A-4147-A177-3AD203B41FA5}">
                      <a16:colId xmlns:a16="http://schemas.microsoft.com/office/drawing/2014/main" val="2840007692"/>
                    </a:ext>
                  </a:extLst>
                </a:gridCol>
                <a:gridCol w="411480">
                  <a:extLst>
                    <a:ext uri="{9D8B030D-6E8A-4147-A177-3AD203B41FA5}">
                      <a16:colId xmlns:a16="http://schemas.microsoft.com/office/drawing/2014/main" val="3063757481"/>
                    </a:ext>
                  </a:extLst>
                </a:gridCol>
                <a:gridCol w="411480">
                  <a:extLst>
                    <a:ext uri="{9D8B030D-6E8A-4147-A177-3AD203B41FA5}">
                      <a16:colId xmlns:a16="http://schemas.microsoft.com/office/drawing/2014/main" val="3503534619"/>
                    </a:ext>
                  </a:extLst>
                </a:gridCol>
                <a:gridCol w="411480">
                  <a:extLst>
                    <a:ext uri="{9D8B030D-6E8A-4147-A177-3AD203B41FA5}">
                      <a16:colId xmlns:a16="http://schemas.microsoft.com/office/drawing/2014/main" val="2425195769"/>
                    </a:ext>
                  </a:extLst>
                </a:gridCol>
                <a:gridCol w="411480">
                  <a:extLst>
                    <a:ext uri="{9D8B030D-6E8A-4147-A177-3AD203B41FA5}">
                      <a16:colId xmlns:a16="http://schemas.microsoft.com/office/drawing/2014/main" val="280356841"/>
                    </a:ext>
                  </a:extLst>
                </a:gridCol>
                <a:gridCol w="411480">
                  <a:extLst>
                    <a:ext uri="{9D8B030D-6E8A-4147-A177-3AD203B41FA5}">
                      <a16:colId xmlns:a16="http://schemas.microsoft.com/office/drawing/2014/main" val="1844228706"/>
                    </a:ext>
                  </a:extLst>
                </a:gridCol>
                <a:gridCol w="411480">
                  <a:extLst>
                    <a:ext uri="{9D8B030D-6E8A-4147-A177-3AD203B41FA5}">
                      <a16:colId xmlns:a16="http://schemas.microsoft.com/office/drawing/2014/main" val="2706459737"/>
                    </a:ext>
                  </a:extLst>
                </a:gridCol>
                <a:gridCol w="411480">
                  <a:extLst>
                    <a:ext uri="{9D8B030D-6E8A-4147-A177-3AD203B41FA5}">
                      <a16:colId xmlns:a16="http://schemas.microsoft.com/office/drawing/2014/main" val="3627113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7114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- 2021-12-23 11:09:01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for the holiday season. We will resume normal business hours on Monday, December 27th.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269713034_2977679112487011_1726974633987398467_n.jpg?_nc_cat=106&amp;ccb=1-5&amp;_nc_sid=8024bb&amp;_nc_ohc=e7zCYsOBzugAX_Y-lgw&amp;_nc_ht=scontent-iad3-2.xx&amp;edm=AKIiGfEEAAAA&amp;oh=00_AT8hD0zEkI4EHFXuGpBce8uPtMjLrhUNSEQDgjFG21q0Yg&amp;oe=61D8739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0674807"/>
                  </a:ext>
                </a:extLst>
              </a:tr>
            </a:tbl>
          </a:graphicData>
        </a:graphic>
      </p:graphicFrame>
      <p:sp>
        <p:nvSpPr>
          <p:cNvPr id="4" name="Text Placeholder 3">
            <a:extLst>
              <a:ext uri="{FF2B5EF4-FFF2-40B4-BE49-F238E27FC236}">
                <a16:creationId xmlns:a16="http://schemas.microsoft.com/office/drawing/2014/main" id="{59634F24-0630-48B7-9056-30D40011573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109763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5755C-BEFE-475E-9271-1E7AFBEBC2BD}"/>
              </a:ext>
            </a:extLst>
          </p:cNvPr>
          <p:cNvSpPr>
            <a:spLocks noGrp="1"/>
          </p:cNvSpPr>
          <p:nvPr>
            <p:ph type="title"/>
          </p:nvPr>
        </p:nvSpPr>
        <p:spPr/>
        <p:txBody>
          <a:bodyPr/>
          <a:lstStyle/>
          <a:p>
            <a:r>
              <a:rPr lang="en-US"/>
              <a:t>Facebook Own Posts Table | All profiles - 22 of 25</a:t>
            </a:r>
          </a:p>
        </p:txBody>
      </p:sp>
      <p:graphicFrame>
        <p:nvGraphicFramePr>
          <p:cNvPr id="5" name="Table Placeholder 4">
            <a:extLst>
              <a:ext uri="{FF2B5EF4-FFF2-40B4-BE49-F238E27FC236}">
                <a16:creationId xmlns:a16="http://schemas.microsoft.com/office/drawing/2014/main" id="{645F94F2-3906-43AE-B9E2-ADFF8B3CE663}"/>
              </a:ext>
            </a:extLst>
          </p:cNvPr>
          <p:cNvGraphicFramePr>
            <a:graphicFrameLocks noGrp="1"/>
          </p:cNvGraphicFramePr>
          <p:nvPr>
            <p:ph type="tbl" sz="quarter" idx="13"/>
            <p:extLst>
              <p:ext uri="{D42A27DB-BD31-4B8C-83A1-F6EECF244321}">
                <p14:modId xmlns:p14="http://schemas.microsoft.com/office/powerpoint/2010/main" val="3810471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36185843"/>
                    </a:ext>
                  </a:extLst>
                </a:gridCol>
                <a:gridCol w="1234439">
                  <a:extLst>
                    <a:ext uri="{9D8B030D-6E8A-4147-A177-3AD203B41FA5}">
                      <a16:colId xmlns:a16="http://schemas.microsoft.com/office/drawing/2014/main" val="3067554593"/>
                    </a:ext>
                  </a:extLst>
                </a:gridCol>
                <a:gridCol w="1234439">
                  <a:extLst>
                    <a:ext uri="{9D8B030D-6E8A-4147-A177-3AD203B41FA5}">
                      <a16:colId xmlns:a16="http://schemas.microsoft.com/office/drawing/2014/main" val="1989734082"/>
                    </a:ext>
                  </a:extLst>
                </a:gridCol>
                <a:gridCol w="411480">
                  <a:extLst>
                    <a:ext uri="{9D8B030D-6E8A-4147-A177-3AD203B41FA5}">
                      <a16:colId xmlns:a16="http://schemas.microsoft.com/office/drawing/2014/main" val="306646580"/>
                    </a:ext>
                  </a:extLst>
                </a:gridCol>
                <a:gridCol w="411480">
                  <a:extLst>
                    <a:ext uri="{9D8B030D-6E8A-4147-A177-3AD203B41FA5}">
                      <a16:colId xmlns:a16="http://schemas.microsoft.com/office/drawing/2014/main" val="286172298"/>
                    </a:ext>
                  </a:extLst>
                </a:gridCol>
                <a:gridCol w="411480">
                  <a:extLst>
                    <a:ext uri="{9D8B030D-6E8A-4147-A177-3AD203B41FA5}">
                      <a16:colId xmlns:a16="http://schemas.microsoft.com/office/drawing/2014/main" val="2834446271"/>
                    </a:ext>
                  </a:extLst>
                </a:gridCol>
                <a:gridCol w="411480">
                  <a:extLst>
                    <a:ext uri="{9D8B030D-6E8A-4147-A177-3AD203B41FA5}">
                      <a16:colId xmlns:a16="http://schemas.microsoft.com/office/drawing/2014/main" val="2485475959"/>
                    </a:ext>
                  </a:extLst>
                </a:gridCol>
                <a:gridCol w="411480">
                  <a:extLst>
                    <a:ext uri="{9D8B030D-6E8A-4147-A177-3AD203B41FA5}">
                      <a16:colId xmlns:a16="http://schemas.microsoft.com/office/drawing/2014/main" val="1220702614"/>
                    </a:ext>
                  </a:extLst>
                </a:gridCol>
                <a:gridCol w="411480">
                  <a:extLst>
                    <a:ext uri="{9D8B030D-6E8A-4147-A177-3AD203B41FA5}">
                      <a16:colId xmlns:a16="http://schemas.microsoft.com/office/drawing/2014/main" val="3683940926"/>
                    </a:ext>
                  </a:extLst>
                </a:gridCol>
                <a:gridCol w="411480">
                  <a:extLst>
                    <a:ext uri="{9D8B030D-6E8A-4147-A177-3AD203B41FA5}">
                      <a16:colId xmlns:a16="http://schemas.microsoft.com/office/drawing/2014/main" val="2602268245"/>
                    </a:ext>
                  </a:extLst>
                </a:gridCol>
                <a:gridCol w="411480">
                  <a:extLst>
                    <a:ext uri="{9D8B030D-6E8A-4147-A177-3AD203B41FA5}">
                      <a16:colId xmlns:a16="http://schemas.microsoft.com/office/drawing/2014/main" val="265148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4813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269816264_1924632194407873_8569888132437742864_n.jpg?_nc_cat=103&amp;ccb=1-5&amp;_nc_sid=8024bb&amp;_nc_ohc=thXP5VIhTQEAX92hcKT&amp;_nc_ht=scontent-iad3-2.xx&amp;edm=AKIiGfEEAAAA&amp;oh=00_AT9cjDQiiJlR9A4jBK8eUbkZMf_jUG-VrsyZpPXPtOQ3ZA&amp;oe=61D8FD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54306014"/>
                  </a:ext>
                </a:extLst>
              </a:tr>
            </a:tbl>
          </a:graphicData>
        </a:graphic>
      </p:graphicFrame>
      <p:sp>
        <p:nvSpPr>
          <p:cNvPr id="4" name="Text Placeholder 3">
            <a:extLst>
              <a:ext uri="{FF2B5EF4-FFF2-40B4-BE49-F238E27FC236}">
                <a16:creationId xmlns:a16="http://schemas.microsoft.com/office/drawing/2014/main" id="{C492E296-876F-4500-9447-7C221692DBB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418264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DC55-CE49-49D0-BB79-C0D06330B3A7}"/>
              </a:ext>
            </a:extLst>
          </p:cNvPr>
          <p:cNvSpPr>
            <a:spLocks noGrp="1"/>
          </p:cNvSpPr>
          <p:nvPr>
            <p:ph type="title"/>
          </p:nvPr>
        </p:nvSpPr>
        <p:spPr/>
        <p:txBody>
          <a:bodyPr/>
          <a:lstStyle/>
          <a:p>
            <a:r>
              <a:rPr lang="en-US"/>
              <a:t>Facebook Own Posts Table | All profiles - 23 of 25</a:t>
            </a:r>
          </a:p>
        </p:txBody>
      </p:sp>
      <p:graphicFrame>
        <p:nvGraphicFramePr>
          <p:cNvPr id="5" name="Table Placeholder 4">
            <a:extLst>
              <a:ext uri="{FF2B5EF4-FFF2-40B4-BE49-F238E27FC236}">
                <a16:creationId xmlns:a16="http://schemas.microsoft.com/office/drawing/2014/main" id="{81CFDFD2-4C6E-4E1B-8294-AE2C2F350E5B}"/>
              </a:ext>
            </a:extLst>
          </p:cNvPr>
          <p:cNvGraphicFramePr>
            <a:graphicFrameLocks noGrp="1"/>
          </p:cNvGraphicFramePr>
          <p:nvPr>
            <p:ph type="tbl" sz="quarter" idx="13"/>
            <p:extLst>
              <p:ext uri="{D42A27DB-BD31-4B8C-83A1-F6EECF244321}">
                <p14:modId xmlns:p14="http://schemas.microsoft.com/office/powerpoint/2010/main" val="2602730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43956974"/>
                    </a:ext>
                  </a:extLst>
                </a:gridCol>
                <a:gridCol w="1234439">
                  <a:extLst>
                    <a:ext uri="{9D8B030D-6E8A-4147-A177-3AD203B41FA5}">
                      <a16:colId xmlns:a16="http://schemas.microsoft.com/office/drawing/2014/main" val="314560041"/>
                    </a:ext>
                  </a:extLst>
                </a:gridCol>
                <a:gridCol w="1234439">
                  <a:extLst>
                    <a:ext uri="{9D8B030D-6E8A-4147-A177-3AD203B41FA5}">
                      <a16:colId xmlns:a16="http://schemas.microsoft.com/office/drawing/2014/main" val="3828507202"/>
                    </a:ext>
                  </a:extLst>
                </a:gridCol>
                <a:gridCol w="411480">
                  <a:extLst>
                    <a:ext uri="{9D8B030D-6E8A-4147-A177-3AD203B41FA5}">
                      <a16:colId xmlns:a16="http://schemas.microsoft.com/office/drawing/2014/main" val="3030285888"/>
                    </a:ext>
                  </a:extLst>
                </a:gridCol>
                <a:gridCol w="411480">
                  <a:extLst>
                    <a:ext uri="{9D8B030D-6E8A-4147-A177-3AD203B41FA5}">
                      <a16:colId xmlns:a16="http://schemas.microsoft.com/office/drawing/2014/main" val="845159531"/>
                    </a:ext>
                  </a:extLst>
                </a:gridCol>
                <a:gridCol w="411480">
                  <a:extLst>
                    <a:ext uri="{9D8B030D-6E8A-4147-A177-3AD203B41FA5}">
                      <a16:colId xmlns:a16="http://schemas.microsoft.com/office/drawing/2014/main" val="3860468643"/>
                    </a:ext>
                  </a:extLst>
                </a:gridCol>
                <a:gridCol w="411480">
                  <a:extLst>
                    <a:ext uri="{9D8B030D-6E8A-4147-A177-3AD203B41FA5}">
                      <a16:colId xmlns:a16="http://schemas.microsoft.com/office/drawing/2014/main" val="1278457013"/>
                    </a:ext>
                  </a:extLst>
                </a:gridCol>
                <a:gridCol w="411480">
                  <a:extLst>
                    <a:ext uri="{9D8B030D-6E8A-4147-A177-3AD203B41FA5}">
                      <a16:colId xmlns:a16="http://schemas.microsoft.com/office/drawing/2014/main" val="298247985"/>
                    </a:ext>
                  </a:extLst>
                </a:gridCol>
                <a:gridCol w="411480">
                  <a:extLst>
                    <a:ext uri="{9D8B030D-6E8A-4147-A177-3AD203B41FA5}">
                      <a16:colId xmlns:a16="http://schemas.microsoft.com/office/drawing/2014/main" val="3157032927"/>
                    </a:ext>
                  </a:extLst>
                </a:gridCol>
                <a:gridCol w="411480">
                  <a:extLst>
                    <a:ext uri="{9D8B030D-6E8A-4147-A177-3AD203B41FA5}">
                      <a16:colId xmlns:a16="http://schemas.microsoft.com/office/drawing/2014/main" val="2621342108"/>
                    </a:ext>
                  </a:extLst>
                </a:gridCol>
                <a:gridCol w="411480">
                  <a:extLst>
                    <a:ext uri="{9D8B030D-6E8A-4147-A177-3AD203B41FA5}">
                      <a16:colId xmlns:a16="http://schemas.microsoft.com/office/drawing/2014/main" val="2006271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9807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268978989_5059646327399588_9152406910922206853_n.jpg?_nc_cat=101&amp;ccb=1-5&amp;_nc_sid=8024bb&amp;_nc_ohc=LqT7czdV4j0AX_FD6bH&amp;_nc_ht=scontent-bos3-1.xx&amp;edm=AKIiGfEEAAAA&amp;oh=00_AT-9ldjFmFwQ49b6FO1ORJAyW5J7fo1AvsaYeX0ru-M3uA&amp;oe=61D8B1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8388236"/>
                  </a:ext>
                </a:extLst>
              </a:tr>
            </a:tbl>
          </a:graphicData>
        </a:graphic>
      </p:graphicFrame>
      <p:sp>
        <p:nvSpPr>
          <p:cNvPr id="4" name="Text Placeholder 3">
            <a:extLst>
              <a:ext uri="{FF2B5EF4-FFF2-40B4-BE49-F238E27FC236}">
                <a16:creationId xmlns:a16="http://schemas.microsoft.com/office/drawing/2014/main" id="{618D56FA-C2E4-4F9F-8D9F-836E14F636D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640394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B3192-69F6-4F4A-966A-88B8335EF6FA}"/>
              </a:ext>
            </a:extLst>
          </p:cNvPr>
          <p:cNvSpPr>
            <a:spLocks noGrp="1"/>
          </p:cNvSpPr>
          <p:nvPr>
            <p:ph type="title"/>
          </p:nvPr>
        </p:nvSpPr>
        <p:spPr/>
        <p:txBody>
          <a:bodyPr/>
          <a:lstStyle/>
          <a:p>
            <a:r>
              <a:rPr lang="en-US"/>
              <a:t>Facebook Own Posts Table | All profiles - 24 of 25</a:t>
            </a:r>
          </a:p>
        </p:txBody>
      </p:sp>
      <p:graphicFrame>
        <p:nvGraphicFramePr>
          <p:cNvPr id="5" name="Table Placeholder 4">
            <a:extLst>
              <a:ext uri="{FF2B5EF4-FFF2-40B4-BE49-F238E27FC236}">
                <a16:creationId xmlns:a16="http://schemas.microsoft.com/office/drawing/2014/main" id="{B685D985-6FF0-4F22-B2DC-843E9D9F2BF1}"/>
              </a:ext>
            </a:extLst>
          </p:cNvPr>
          <p:cNvGraphicFramePr>
            <a:graphicFrameLocks noGrp="1"/>
          </p:cNvGraphicFramePr>
          <p:nvPr>
            <p:ph type="tbl" sz="quarter" idx="13"/>
            <p:extLst>
              <p:ext uri="{D42A27DB-BD31-4B8C-83A1-F6EECF244321}">
                <p14:modId xmlns:p14="http://schemas.microsoft.com/office/powerpoint/2010/main" val="2455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33104651"/>
                    </a:ext>
                  </a:extLst>
                </a:gridCol>
                <a:gridCol w="1234439">
                  <a:extLst>
                    <a:ext uri="{9D8B030D-6E8A-4147-A177-3AD203B41FA5}">
                      <a16:colId xmlns:a16="http://schemas.microsoft.com/office/drawing/2014/main" val="3720825015"/>
                    </a:ext>
                  </a:extLst>
                </a:gridCol>
                <a:gridCol w="1234439">
                  <a:extLst>
                    <a:ext uri="{9D8B030D-6E8A-4147-A177-3AD203B41FA5}">
                      <a16:colId xmlns:a16="http://schemas.microsoft.com/office/drawing/2014/main" val="924220284"/>
                    </a:ext>
                  </a:extLst>
                </a:gridCol>
                <a:gridCol w="411480">
                  <a:extLst>
                    <a:ext uri="{9D8B030D-6E8A-4147-A177-3AD203B41FA5}">
                      <a16:colId xmlns:a16="http://schemas.microsoft.com/office/drawing/2014/main" val="2113753785"/>
                    </a:ext>
                  </a:extLst>
                </a:gridCol>
                <a:gridCol w="411480">
                  <a:extLst>
                    <a:ext uri="{9D8B030D-6E8A-4147-A177-3AD203B41FA5}">
                      <a16:colId xmlns:a16="http://schemas.microsoft.com/office/drawing/2014/main" val="264528357"/>
                    </a:ext>
                  </a:extLst>
                </a:gridCol>
                <a:gridCol w="411480">
                  <a:extLst>
                    <a:ext uri="{9D8B030D-6E8A-4147-A177-3AD203B41FA5}">
                      <a16:colId xmlns:a16="http://schemas.microsoft.com/office/drawing/2014/main" val="171408629"/>
                    </a:ext>
                  </a:extLst>
                </a:gridCol>
                <a:gridCol w="411480">
                  <a:extLst>
                    <a:ext uri="{9D8B030D-6E8A-4147-A177-3AD203B41FA5}">
                      <a16:colId xmlns:a16="http://schemas.microsoft.com/office/drawing/2014/main" val="4034442851"/>
                    </a:ext>
                  </a:extLst>
                </a:gridCol>
                <a:gridCol w="411480">
                  <a:extLst>
                    <a:ext uri="{9D8B030D-6E8A-4147-A177-3AD203B41FA5}">
                      <a16:colId xmlns:a16="http://schemas.microsoft.com/office/drawing/2014/main" val="2102936011"/>
                    </a:ext>
                  </a:extLst>
                </a:gridCol>
                <a:gridCol w="411480">
                  <a:extLst>
                    <a:ext uri="{9D8B030D-6E8A-4147-A177-3AD203B41FA5}">
                      <a16:colId xmlns:a16="http://schemas.microsoft.com/office/drawing/2014/main" val="1177837965"/>
                    </a:ext>
                  </a:extLst>
                </a:gridCol>
                <a:gridCol w="411480">
                  <a:extLst>
                    <a:ext uri="{9D8B030D-6E8A-4147-A177-3AD203B41FA5}">
                      <a16:colId xmlns:a16="http://schemas.microsoft.com/office/drawing/2014/main" val="2114167139"/>
                    </a:ext>
                  </a:extLst>
                </a:gridCol>
                <a:gridCol w="411480">
                  <a:extLst>
                    <a:ext uri="{9D8B030D-6E8A-4147-A177-3AD203B41FA5}">
                      <a16:colId xmlns:a16="http://schemas.microsoft.com/office/drawing/2014/main" val="2970849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0384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480x480/269895052_5070048646359356_138540264422323070_n.jpg?_nc_cat=102&amp;ccb=1-5&amp;_nc_sid=8024bb&amp;_nc_ohc=24oOQe853h0AX8v-HW-&amp;_nc_ht=scontent-bos3-1.xx&amp;edm=AKIiGfEEAAAA&amp;oh=00_AT-H_VF_fL4bzzQXoynCF6itJqsvIlu9Nodnh4ybaxFkSw&amp;oe=61DA35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6924104"/>
                  </a:ext>
                </a:extLst>
              </a:tr>
            </a:tbl>
          </a:graphicData>
        </a:graphic>
      </p:graphicFrame>
      <p:sp>
        <p:nvSpPr>
          <p:cNvPr id="4" name="Text Placeholder 3">
            <a:extLst>
              <a:ext uri="{FF2B5EF4-FFF2-40B4-BE49-F238E27FC236}">
                <a16:creationId xmlns:a16="http://schemas.microsoft.com/office/drawing/2014/main" id="{A73D3B5A-6224-489E-B19C-0645DF98BC6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056279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67983-63DD-4690-80DC-5BDC96142F78}"/>
              </a:ext>
            </a:extLst>
          </p:cNvPr>
          <p:cNvSpPr>
            <a:spLocks noGrp="1"/>
          </p:cNvSpPr>
          <p:nvPr>
            <p:ph type="title"/>
          </p:nvPr>
        </p:nvSpPr>
        <p:spPr/>
        <p:txBody>
          <a:bodyPr/>
          <a:lstStyle/>
          <a:p>
            <a:r>
              <a:rPr lang="en-US"/>
              <a:t>Facebook Own Posts Table | All profiles - 25 of 25</a:t>
            </a:r>
          </a:p>
        </p:txBody>
      </p:sp>
      <p:graphicFrame>
        <p:nvGraphicFramePr>
          <p:cNvPr id="5" name="Table Placeholder 4">
            <a:extLst>
              <a:ext uri="{FF2B5EF4-FFF2-40B4-BE49-F238E27FC236}">
                <a16:creationId xmlns:a16="http://schemas.microsoft.com/office/drawing/2014/main" id="{368C7EC5-A2A6-4DAF-8169-946992BD9412}"/>
              </a:ext>
            </a:extLst>
          </p:cNvPr>
          <p:cNvGraphicFramePr>
            <a:graphicFrameLocks noGrp="1"/>
          </p:cNvGraphicFramePr>
          <p:nvPr>
            <p:ph type="tbl" sz="quarter" idx="13"/>
            <p:extLst>
              <p:ext uri="{D42A27DB-BD31-4B8C-83A1-F6EECF244321}">
                <p14:modId xmlns:p14="http://schemas.microsoft.com/office/powerpoint/2010/main" val="2511352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47041723"/>
                    </a:ext>
                  </a:extLst>
                </a:gridCol>
                <a:gridCol w="1234439">
                  <a:extLst>
                    <a:ext uri="{9D8B030D-6E8A-4147-A177-3AD203B41FA5}">
                      <a16:colId xmlns:a16="http://schemas.microsoft.com/office/drawing/2014/main" val="446351559"/>
                    </a:ext>
                  </a:extLst>
                </a:gridCol>
                <a:gridCol w="1234439">
                  <a:extLst>
                    <a:ext uri="{9D8B030D-6E8A-4147-A177-3AD203B41FA5}">
                      <a16:colId xmlns:a16="http://schemas.microsoft.com/office/drawing/2014/main" val="4134600668"/>
                    </a:ext>
                  </a:extLst>
                </a:gridCol>
                <a:gridCol w="411480">
                  <a:extLst>
                    <a:ext uri="{9D8B030D-6E8A-4147-A177-3AD203B41FA5}">
                      <a16:colId xmlns:a16="http://schemas.microsoft.com/office/drawing/2014/main" val="480187717"/>
                    </a:ext>
                  </a:extLst>
                </a:gridCol>
                <a:gridCol w="411480">
                  <a:extLst>
                    <a:ext uri="{9D8B030D-6E8A-4147-A177-3AD203B41FA5}">
                      <a16:colId xmlns:a16="http://schemas.microsoft.com/office/drawing/2014/main" val="597068851"/>
                    </a:ext>
                  </a:extLst>
                </a:gridCol>
                <a:gridCol w="411480">
                  <a:extLst>
                    <a:ext uri="{9D8B030D-6E8A-4147-A177-3AD203B41FA5}">
                      <a16:colId xmlns:a16="http://schemas.microsoft.com/office/drawing/2014/main" val="3215162721"/>
                    </a:ext>
                  </a:extLst>
                </a:gridCol>
                <a:gridCol w="411480">
                  <a:extLst>
                    <a:ext uri="{9D8B030D-6E8A-4147-A177-3AD203B41FA5}">
                      <a16:colId xmlns:a16="http://schemas.microsoft.com/office/drawing/2014/main" val="1985244099"/>
                    </a:ext>
                  </a:extLst>
                </a:gridCol>
                <a:gridCol w="411480">
                  <a:extLst>
                    <a:ext uri="{9D8B030D-6E8A-4147-A177-3AD203B41FA5}">
                      <a16:colId xmlns:a16="http://schemas.microsoft.com/office/drawing/2014/main" val="3075247639"/>
                    </a:ext>
                  </a:extLst>
                </a:gridCol>
                <a:gridCol w="411480">
                  <a:extLst>
                    <a:ext uri="{9D8B030D-6E8A-4147-A177-3AD203B41FA5}">
                      <a16:colId xmlns:a16="http://schemas.microsoft.com/office/drawing/2014/main" val="3051858521"/>
                    </a:ext>
                  </a:extLst>
                </a:gridCol>
                <a:gridCol w="411480">
                  <a:extLst>
                    <a:ext uri="{9D8B030D-6E8A-4147-A177-3AD203B41FA5}">
                      <a16:colId xmlns:a16="http://schemas.microsoft.com/office/drawing/2014/main" val="3349120502"/>
                    </a:ext>
                  </a:extLst>
                </a:gridCol>
                <a:gridCol w="411480">
                  <a:extLst>
                    <a:ext uri="{9D8B030D-6E8A-4147-A177-3AD203B41FA5}">
                      <a16:colId xmlns:a16="http://schemas.microsoft.com/office/drawing/2014/main" val="71361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8836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- 2021-12-22 15:23:18</a:t>
                      </a:r>
                      <a:r>
                        <a:rPr kumimoji="0" lang="en-US" sz="1000" b="0" i="0" u="none" strike="noStrike" kern="1200" cap="none" spc="0" normalizeH="0" baseline="0" noProof="0">
                          <a:ln>
                            <a:noFill/>
                          </a:ln>
                          <a:solidFill>
                            <a:prstClr val="black"/>
                          </a:solidFill>
                          <a:effectLst/>
                          <a:uLnTx/>
                          <a:uFillTx/>
                          <a:latin typeface="+mn-lt"/>
                          <a:ea typeface="+mn-ea"/>
                          <a:cs typeface="+mn-cs"/>
                        </a:rPr>
                        <a:t>
 Need an idea for your holiday #staycation? Medalit has been using her time off this year to visit museums in her city! How do you maintain your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269876869_2979036642351258_8278725778989878697_n.jpg?_nc_cat=110&amp;ccb=1-5&amp;_nc_sid=8024bb&amp;_nc_ohc=RdOUb1jXmWAAX-8kLIe&amp;_nc_ht=scontent-iad3-2.xx&amp;edm=AKIiGfEEAAAA&amp;oh=00_AT8taxQ-89CUv2w9SGd2F_S1iX_fWpQOtLTEy0HzDzPcAg&amp;oe=61D8E6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26529128"/>
                  </a:ext>
                </a:extLst>
              </a:tr>
            </a:tbl>
          </a:graphicData>
        </a:graphic>
      </p:graphicFrame>
      <p:sp>
        <p:nvSpPr>
          <p:cNvPr id="4" name="Text Placeholder 3">
            <a:extLst>
              <a:ext uri="{FF2B5EF4-FFF2-40B4-BE49-F238E27FC236}">
                <a16:creationId xmlns:a16="http://schemas.microsoft.com/office/drawing/2014/main" id="{C107DFBD-7BCF-4AF4-8ACE-CDEF61C6147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10016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3F3C4-16A4-4219-8207-32CD15892989}"/>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B0DEFD81-EA5D-4301-926A-C5BE5B2B5A54}"/>
              </a:ext>
            </a:extLst>
          </p:cNvPr>
          <p:cNvGraphicFramePr>
            <a:graphicFrameLocks noGrp="1"/>
          </p:cNvGraphicFramePr>
          <p:nvPr>
            <p:ph type="tbl" sz="quarter" idx="13"/>
            <p:extLst>
              <p:ext uri="{D42A27DB-BD31-4B8C-83A1-F6EECF244321}">
                <p14:modId xmlns:p14="http://schemas.microsoft.com/office/powerpoint/2010/main" val="290675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02827199"/>
                    </a:ext>
                  </a:extLst>
                </a:gridCol>
                <a:gridCol w="1152144">
                  <a:extLst>
                    <a:ext uri="{9D8B030D-6E8A-4147-A177-3AD203B41FA5}">
                      <a16:colId xmlns:a16="http://schemas.microsoft.com/office/drawing/2014/main" val="3047622813"/>
                    </a:ext>
                  </a:extLst>
                </a:gridCol>
                <a:gridCol w="822960">
                  <a:extLst>
                    <a:ext uri="{9D8B030D-6E8A-4147-A177-3AD203B41FA5}">
                      <a16:colId xmlns:a16="http://schemas.microsoft.com/office/drawing/2014/main" val="2062029331"/>
                    </a:ext>
                  </a:extLst>
                </a:gridCol>
                <a:gridCol w="246888">
                  <a:extLst>
                    <a:ext uri="{9D8B030D-6E8A-4147-A177-3AD203B41FA5}">
                      <a16:colId xmlns:a16="http://schemas.microsoft.com/office/drawing/2014/main" val="2916526513"/>
                    </a:ext>
                  </a:extLst>
                </a:gridCol>
                <a:gridCol w="246888">
                  <a:extLst>
                    <a:ext uri="{9D8B030D-6E8A-4147-A177-3AD203B41FA5}">
                      <a16:colId xmlns:a16="http://schemas.microsoft.com/office/drawing/2014/main" val="3755258730"/>
                    </a:ext>
                  </a:extLst>
                </a:gridCol>
                <a:gridCol w="246888">
                  <a:extLst>
                    <a:ext uri="{9D8B030D-6E8A-4147-A177-3AD203B41FA5}">
                      <a16:colId xmlns:a16="http://schemas.microsoft.com/office/drawing/2014/main" val="2735433121"/>
                    </a:ext>
                  </a:extLst>
                </a:gridCol>
                <a:gridCol w="246888">
                  <a:extLst>
                    <a:ext uri="{9D8B030D-6E8A-4147-A177-3AD203B41FA5}">
                      <a16:colId xmlns:a16="http://schemas.microsoft.com/office/drawing/2014/main" val="791111128"/>
                    </a:ext>
                  </a:extLst>
                </a:gridCol>
                <a:gridCol w="246888">
                  <a:extLst>
                    <a:ext uri="{9D8B030D-6E8A-4147-A177-3AD203B41FA5}">
                      <a16:colId xmlns:a16="http://schemas.microsoft.com/office/drawing/2014/main" val="1048013375"/>
                    </a:ext>
                  </a:extLst>
                </a:gridCol>
                <a:gridCol w="246888">
                  <a:extLst>
                    <a:ext uri="{9D8B030D-6E8A-4147-A177-3AD203B41FA5}">
                      <a16:colId xmlns:a16="http://schemas.microsoft.com/office/drawing/2014/main" val="223415096"/>
                    </a:ext>
                  </a:extLst>
                </a:gridCol>
                <a:gridCol w="246888">
                  <a:extLst>
                    <a:ext uri="{9D8B030D-6E8A-4147-A177-3AD203B41FA5}">
                      <a16:colId xmlns:a16="http://schemas.microsoft.com/office/drawing/2014/main" val="3805418750"/>
                    </a:ext>
                  </a:extLst>
                </a:gridCol>
                <a:gridCol w="246888">
                  <a:extLst>
                    <a:ext uri="{9D8B030D-6E8A-4147-A177-3AD203B41FA5}">
                      <a16:colId xmlns:a16="http://schemas.microsoft.com/office/drawing/2014/main" val="2296998019"/>
                    </a:ext>
                  </a:extLst>
                </a:gridCol>
                <a:gridCol w="246888">
                  <a:extLst>
                    <a:ext uri="{9D8B030D-6E8A-4147-A177-3AD203B41FA5}">
                      <a16:colId xmlns:a16="http://schemas.microsoft.com/office/drawing/2014/main" val="1379777240"/>
                    </a:ext>
                  </a:extLst>
                </a:gridCol>
                <a:gridCol w="246888">
                  <a:extLst>
                    <a:ext uri="{9D8B030D-6E8A-4147-A177-3AD203B41FA5}">
                      <a16:colId xmlns:a16="http://schemas.microsoft.com/office/drawing/2014/main" val="3307361323"/>
                    </a:ext>
                  </a:extLst>
                </a:gridCol>
                <a:gridCol w="246888">
                  <a:extLst>
                    <a:ext uri="{9D8B030D-6E8A-4147-A177-3AD203B41FA5}">
                      <a16:colId xmlns:a16="http://schemas.microsoft.com/office/drawing/2014/main" val="2574256429"/>
                    </a:ext>
                  </a:extLst>
                </a:gridCol>
                <a:gridCol w="246888">
                  <a:extLst>
                    <a:ext uri="{9D8B030D-6E8A-4147-A177-3AD203B41FA5}">
                      <a16:colId xmlns:a16="http://schemas.microsoft.com/office/drawing/2014/main" val="2131319778"/>
                    </a:ext>
                  </a:extLst>
                </a:gridCol>
                <a:gridCol w="246888">
                  <a:extLst>
                    <a:ext uri="{9D8B030D-6E8A-4147-A177-3AD203B41FA5}">
                      <a16:colId xmlns:a16="http://schemas.microsoft.com/office/drawing/2014/main" val="1181485328"/>
                    </a:ext>
                  </a:extLst>
                </a:gridCol>
                <a:gridCol w="246888">
                  <a:extLst>
                    <a:ext uri="{9D8B030D-6E8A-4147-A177-3AD203B41FA5}">
                      <a16:colId xmlns:a16="http://schemas.microsoft.com/office/drawing/2014/main" val="2310808481"/>
                    </a:ext>
                  </a:extLst>
                </a:gridCol>
                <a:gridCol w="246888">
                  <a:extLst>
                    <a:ext uri="{9D8B030D-6E8A-4147-A177-3AD203B41FA5}">
                      <a16:colId xmlns:a16="http://schemas.microsoft.com/office/drawing/2014/main" val="2189331284"/>
                    </a:ext>
                  </a:extLst>
                </a:gridCol>
                <a:gridCol w="246888">
                  <a:extLst>
                    <a:ext uri="{9D8B030D-6E8A-4147-A177-3AD203B41FA5}">
                      <a16:colId xmlns:a16="http://schemas.microsoft.com/office/drawing/2014/main" val="1009360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419514462"/>
                  </a:ext>
                </a:extLst>
              </a:tr>
            </a:tbl>
          </a:graphicData>
        </a:graphic>
      </p:graphicFrame>
      <p:sp>
        <p:nvSpPr>
          <p:cNvPr id="4" name="Text Placeholder 3">
            <a:extLst>
              <a:ext uri="{FF2B5EF4-FFF2-40B4-BE49-F238E27FC236}">
                <a16:creationId xmlns:a16="http://schemas.microsoft.com/office/drawing/2014/main" id="{428798AD-75D4-432A-8A12-11851661AAD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412620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A087-CC9F-4984-A44E-D16AA73E9E52}"/>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2F6BC6DD-3D33-4284-9A9E-DE67664D4953}"/>
              </a:ext>
            </a:extLst>
          </p:cNvPr>
          <p:cNvGraphicFramePr>
            <a:graphicFrameLocks noGrp="1"/>
          </p:cNvGraphicFramePr>
          <p:nvPr>
            <p:ph type="tbl" sz="quarter" idx="13"/>
            <p:extLst>
              <p:ext uri="{D42A27DB-BD31-4B8C-83A1-F6EECF244321}">
                <p14:modId xmlns:p14="http://schemas.microsoft.com/office/powerpoint/2010/main" val="1965509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04929948"/>
                    </a:ext>
                  </a:extLst>
                </a:gridCol>
                <a:gridCol w="1152144">
                  <a:extLst>
                    <a:ext uri="{9D8B030D-6E8A-4147-A177-3AD203B41FA5}">
                      <a16:colId xmlns:a16="http://schemas.microsoft.com/office/drawing/2014/main" val="4271600141"/>
                    </a:ext>
                  </a:extLst>
                </a:gridCol>
                <a:gridCol w="822960">
                  <a:extLst>
                    <a:ext uri="{9D8B030D-6E8A-4147-A177-3AD203B41FA5}">
                      <a16:colId xmlns:a16="http://schemas.microsoft.com/office/drawing/2014/main" val="267649998"/>
                    </a:ext>
                  </a:extLst>
                </a:gridCol>
                <a:gridCol w="246888">
                  <a:extLst>
                    <a:ext uri="{9D8B030D-6E8A-4147-A177-3AD203B41FA5}">
                      <a16:colId xmlns:a16="http://schemas.microsoft.com/office/drawing/2014/main" val="1184256996"/>
                    </a:ext>
                  </a:extLst>
                </a:gridCol>
                <a:gridCol w="246888">
                  <a:extLst>
                    <a:ext uri="{9D8B030D-6E8A-4147-A177-3AD203B41FA5}">
                      <a16:colId xmlns:a16="http://schemas.microsoft.com/office/drawing/2014/main" val="1051744370"/>
                    </a:ext>
                  </a:extLst>
                </a:gridCol>
                <a:gridCol w="246888">
                  <a:extLst>
                    <a:ext uri="{9D8B030D-6E8A-4147-A177-3AD203B41FA5}">
                      <a16:colId xmlns:a16="http://schemas.microsoft.com/office/drawing/2014/main" val="2353850757"/>
                    </a:ext>
                  </a:extLst>
                </a:gridCol>
                <a:gridCol w="246888">
                  <a:extLst>
                    <a:ext uri="{9D8B030D-6E8A-4147-A177-3AD203B41FA5}">
                      <a16:colId xmlns:a16="http://schemas.microsoft.com/office/drawing/2014/main" val="1019002327"/>
                    </a:ext>
                  </a:extLst>
                </a:gridCol>
                <a:gridCol w="246888">
                  <a:extLst>
                    <a:ext uri="{9D8B030D-6E8A-4147-A177-3AD203B41FA5}">
                      <a16:colId xmlns:a16="http://schemas.microsoft.com/office/drawing/2014/main" val="1892746907"/>
                    </a:ext>
                  </a:extLst>
                </a:gridCol>
                <a:gridCol w="246888">
                  <a:extLst>
                    <a:ext uri="{9D8B030D-6E8A-4147-A177-3AD203B41FA5}">
                      <a16:colId xmlns:a16="http://schemas.microsoft.com/office/drawing/2014/main" val="4102882597"/>
                    </a:ext>
                  </a:extLst>
                </a:gridCol>
                <a:gridCol w="246888">
                  <a:extLst>
                    <a:ext uri="{9D8B030D-6E8A-4147-A177-3AD203B41FA5}">
                      <a16:colId xmlns:a16="http://schemas.microsoft.com/office/drawing/2014/main" val="3817994231"/>
                    </a:ext>
                  </a:extLst>
                </a:gridCol>
                <a:gridCol w="246888">
                  <a:extLst>
                    <a:ext uri="{9D8B030D-6E8A-4147-A177-3AD203B41FA5}">
                      <a16:colId xmlns:a16="http://schemas.microsoft.com/office/drawing/2014/main" val="3431353085"/>
                    </a:ext>
                  </a:extLst>
                </a:gridCol>
                <a:gridCol w="246888">
                  <a:extLst>
                    <a:ext uri="{9D8B030D-6E8A-4147-A177-3AD203B41FA5}">
                      <a16:colId xmlns:a16="http://schemas.microsoft.com/office/drawing/2014/main" val="1597939945"/>
                    </a:ext>
                  </a:extLst>
                </a:gridCol>
                <a:gridCol w="246888">
                  <a:extLst>
                    <a:ext uri="{9D8B030D-6E8A-4147-A177-3AD203B41FA5}">
                      <a16:colId xmlns:a16="http://schemas.microsoft.com/office/drawing/2014/main" val="2800456146"/>
                    </a:ext>
                  </a:extLst>
                </a:gridCol>
                <a:gridCol w="246888">
                  <a:extLst>
                    <a:ext uri="{9D8B030D-6E8A-4147-A177-3AD203B41FA5}">
                      <a16:colId xmlns:a16="http://schemas.microsoft.com/office/drawing/2014/main" val="516906237"/>
                    </a:ext>
                  </a:extLst>
                </a:gridCol>
                <a:gridCol w="246888">
                  <a:extLst>
                    <a:ext uri="{9D8B030D-6E8A-4147-A177-3AD203B41FA5}">
                      <a16:colId xmlns:a16="http://schemas.microsoft.com/office/drawing/2014/main" val="3402183412"/>
                    </a:ext>
                  </a:extLst>
                </a:gridCol>
                <a:gridCol w="246888">
                  <a:extLst>
                    <a:ext uri="{9D8B030D-6E8A-4147-A177-3AD203B41FA5}">
                      <a16:colId xmlns:a16="http://schemas.microsoft.com/office/drawing/2014/main" val="2466581347"/>
                    </a:ext>
                  </a:extLst>
                </a:gridCol>
                <a:gridCol w="246888">
                  <a:extLst>
                    <a:ext uri="{9D8B030D-6E8A-4147-A177-3AD203B41FA5}">
                      <a16:colId xmlns:a16="http://schemas.microsoft.com/office/drawing/2014/main" val="318182484"/>
                    </a:ext>
                  </a:extLst>
                </a:gridCol>
                <a:gridCol w="246888">
                  <a:extLst>
                    <a:ext uri="{9D8B030D-6E8A-4147-A177-3AD203B41FA5}">
                      <a16:colId xmlns:a16="http://schemas.microsoft.com/office/drawing/2014/main" val="3543972187"/>
                    </a:ext>
                  </a:extLst>
                </a:gridCol>
                <a:gridCol w="246888">
                  <a:extLst>
                    <a:ext uri="{9D8B030D-6E8A-4147-A177-3AD203B41FA5}">
                      <a16:colId xmlns:a16="http://schemas.microsoft.com/office/drawing/2014/main" val="4231025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87894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- 2021-12-30 14:08:46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associates, their families, and partners, FICOH was able to support our community during a challenging year. As 2021 comes to a close, we’d like to thank the amazing schools, hospitals, organizations and #nonprofits that work to make Hawaii a better place. On behalf of all of us at First Insurance, have a safe and happy new year.
Ronald McDonald House Hawaii Alzheimer's Association - Hawaii Sustainable Coastlines Hawaii HMoW - Hawaiʻi Meals on Wheels Central Middle School (Honolulu, Hawaii) Maunawili Elementary School Helping Hands Hawaii Kapiolani Medical Center for Women &amp;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https://quintly-image-storage.s3.amazonaws.com/17ae3836335657ff0a83f20c7d11e5e8/85bf9adf82f92dd241d2ab10dff59d88.jpg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22543832"/>
                  </a:ext>
                </a:extLst>
              </a:tr>
            </a:tbl>
          </a:graphicData>
        </a:graphic>
      </p:graphicFrame>
      <p:sp>
        <p:nvSpPr>
          <p:cNvPr id="4" name="Text Placeholder 3">
            <a:extLst>
              <a:ext uri="{FF2B5EF4-FFF2-40B4-BE49-F238E27FC236}">
                <a16:creationId xmlns:a16="http://schemas.microsoft.com/office/drawing/2014/main" id="{289867AC-6B01-44D4-B888-8E483B3BDF5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847798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1301F-6357-4C12-9571-B93A40CB439C}"/>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A25AA8B0-B620-4FCF-9CBD-5915DF0416E9}"/>
              </a:ext>
            </a:extLst>
          </p:cNvPr>
          <p:cNvGraphicFramePr>
            <a:graphicFrameLocks noGrp="1"/>
          </p:cNvGraphicFramePr>
          <p:nvPr>
            <p:ph type="tbl" sz="quarter" idx="13"/>
            <p:extLst>
              <p:ext uri="{D42A27DB-BD31-4B8C-83A1-F6EECF244321}">
                <p14:modId xmlns:p14="http://schemas.microsoft.com/office/powerpoint/2010/main" val="2569024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28078933"/>
                    </a:ext>
                  </a:extLst>
                </a:gridCol>
                <a:gridCol w="1152144">
                  <a:extLst>
                    <a:ext uri="{9D8B030D-6E8A-4147-A177-3AD203B41FA5}">
                      <a16:colId xmlns:a16="http://schemas.microsoft.com/office/drawing/2014/main" val="4183399267"/>
                    </a:ext>
                  </a:extLst>
                </a:gridCol>
                <a:gridCol w="822960">
                  <a:extLst>
                    <a:ext uri="{9D8B030D-6E8A-4147-A177-3AD203B41FA5}">
                      <a16:colId xmlns:a16="http://schemas.microsoft.com/office/drawing/2014/main" val="1167699890"/>
                    </a:ext>
                  </a:extLst>
                </a:gridCol>
                <a:gridCol w="246888">
                  <a:extLst>
                    <a:ext uri="{9D8B030D-6E8A-4147-A177-3AD203B41FA5}">
                      <a16:colId xmlns:a16="http://schemas.microsoft.com/office/drawing/2014/main" val="1147964835"/>
                    </a:ext>
                  </a:extLst>
                </a:gridCol>
                <a:gridCol w="246888">
                  <a:extLst>
                    <a:ext uri="{9D8B030D-6E8A-4147-A177-3AD203B41FA5}">
                      <a16:colId xmlns:a16="http://schemas.microsoft.com/office/drawing/2014/main" val="1629450840"/>
                    </a:ext>
                  </a:extLst>
                </a:gridCol>
                <a:gridCol w="246888">
                  <a:extLst>
                    <a:ext uri="{9D8B030D-6E8A-4147-A177-3AD203B41FA5}">
                      <a16:colId xmlns:a16="http://schemas.microsoft.com/office/drawing/2014/main" val="1266681064"/>
                    </a:ext>
                  </a:extLst>
                </a:gridCol>
                <a:gridCol w="246888">
                  <a:extLst>
                    <a:ext uri="{9D8B030D-6E8A-4147-A177-3AD203B41FA5}">
                      <a16:colId xmlns:a16="http://schemas.microsoft.com/office/drawing/2014/main" val="1803909137"/>
                    </a:ext>
                  </a:extLst>
                </a:gridCol>
                <a:gridCol w="246888">
                  <a:extLst>
                    <a:ext uri="{9D8B030D-6E8A-4147-A177-3AD203B41FA5}">
                      <a16:colId xmlns:a16="http://schemas.microsoft.com/office/drawing/2014/main" val="259197790"/>
                    </a:ext>
                  </a:extLst>
                </a:gridCol>
                <a:gridCol w="246888">
                  <a:extLst>
                    <a:ext uri="{9D8B030D-6E8A-4147-A177-3AD203B41FA5}">
                      <a16:colId xmlns:a16="http://schemas.microsoft.com/office/drawing/2014/main" val="2193509963"/>
                    </a:ext>
                  </a:extLst>
                </a:gridCol>
                <a:gridCol w="246888">
                  <a:extLst>
                    <a:ext uri="{9D8B030D-6E8A-4147-A177-3AD203B41FA5}">
                      <a16:colId xmlns:a16="http://schemas.microsoft.com/office/drawing/2014/main" val="1066422283"/>
                    </a:ext>
                  </a:extLst>
                </a:gridCol>
                <a:gridCol w="246888">
                  <a:extLst>
                    <a:ext uri="{9D8B030D-6E8A-4147-A177-3AD203B41FA5}">
                      <a16:colId xmlns:a16="http://schemas.microsoft.com/office/drawing/2014/main" val="2508225858"/>
                    </a:ext>
                  </a:extLst>
                </a:gridCol>
                <a:gridCol w="246888">
                  <a:extLst>
                    <a:ext uri="{9D8B030D-6E8A-4147-A177-3AD203B41FA5}">
                      <a16:colId xmlns:a16="http://schemas.microsoft.com/office/drawing/2014/main" val="3308884687"/>
                    </a:ext>
                  </a:extLst>
                </a:gridCol>
                <a:gridCol w="246888">
                  <a:extLst>
                    <a:ext uri="{9D8B030D-6E8A-4147-A177-3AD203B41FA5}">
                      <a16:colId xmlns:a16="http://schemas.microsoft.com/office/drawing/2014/main" val="2879067379"/>
                    </a:ext>
                  </a:extLst>
                </a:gridCol>
                <a:gridCol w="246888">
                  <a:extLst>
                    <a:ext uri="{9D8B030D-6E8A-4147-A177-3AD203B41FA5}">
                      <a16:colId xmlns:a16="http://schemas.microsoft.com/office/drawing/2014/main" val="2017004834"/>
                    </a:ext>
                  </a:extLst>
                </a:gridCol>
                <a:gridCol w="246888">
                  <a:extLst>
                    <a:ext uri="{9D8B030D-6E8A-4147-A177-3AD203B41FA5}">
                      <a16:colId xmlns:a16="http://schemas.microsoft.com/office/drawing/2014/main" val="2537994996"/>
                    </a:ext>
                  </a:extLst>
                </a:gridCol>
                <a:gridCol w="246888">
                  <a:extLst>
                    <a:ext uri="{9D8B030D-6E8A-4147-A177-3AD203B41FA5}">
                      <a16:colId xmlns:a16="http://schemas.microsoft.com/office/drawing/2014/main" val="742858398"/>
                    </a:ext>
                  </a:extLst>
                </a:gridCol>
                <a:gridCol w="246888">
                  <a:extLst>
                    <a:ext uri="{9D8B030D-6E8A-4147-A177-3AD203B41FA5}">
                      <a16:colId xmlns:a16="http://schemas.microsoft.com/office/drawing/2014/main" val="945815812"/>
                    </a:ext>
                  </a:extLst>
                </a:gridCol>
                <a:gridCol w="246888">
                  <a:extLst>
                    <a:ext uri="{9D8B030D-6E8A-4147-A177-3AD203B41FA5}">
                      <a16:colId xmlns:a16="http://schemas.microsoft.com/office/drawing/2014/main" val="1687128341"/>
                    </a:ext>
                  </a:extLst>
                </a:gridCol>
                <a:gridCol w="246888">
                  <a:extLst>
                    <a:ext uri="{9D8B030D-6E8A-4147-A177-3AD203B41FA5}">
                      <a16:colId xmlns:a16="http://schemas.microsoft.com/office/drawing/2014/main" val="1109504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282084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09:37:01</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https://quintly-image-storage.s3.amazonaws.com/d123f9c23f3abec6e562a564c92f236a/6a775895ceafa991408e4ae3a966878d.jpg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6948960"/>
                  </a:ext>
                </a:extLst>
              </a:tr>
            </a:tbl>
          </a:graphicData>
        </a:graphic>
      </p:graphicFrame>
      <p:sp>
        <p:nvSpPr>
          <p:cNvPr id="4" name="Text Placeholder 3">
            <a:extLst>
              <a:ext uri="{FF2B5EF4-FFF2-40B4-BE49-F238E27FC236}">
                <a16:creationId xmlns:a16="http://schemas.microsoft.com/office/drawing/2014/main" id="{037B5DA7-456A-4B1C-BAEB-AFF79F16559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0850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45FF1-380E-4AB9-AF4A-083895504BD4}"/>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87D378DD-F6AA-4C95-A830-01F71DC56DF3}"/>
              </a:ext>
            </a:extLst>
          </p:cNvPr>
          <p:cNvGraphicFramePr>
            <a:graphicFrameLocks noGrp="1"/>
          </p:cNvGraphicFramePr>
          <p:nvPr>
            <p:ph type="tbl" sz="quarter" idx="13"/>
            <p:extLst>
              <p:ext uri="{D42A27DB-BD31-4B8C-83A1-F6EECF244321}">
                <p14:modId xmlns:p14="http://schemas.microsoft.com/office/powerpoint/2010/main" val="816514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58764019"/>
                    </a:ext>
                  </a:extLst>
                </a:gridCol>
                <a:gridCol w="1152144">
                  <a:extLst>
                    <a:ext uri="{9D8B030D-6E8A-4147-A177-3AD203B41FA5}">
                      <a16:colId xmlns:a16="http://schemas.microsoft.com/office/drawing/2014/main" val="272008207"/>
                    </a:ext>
                  </a:extLst>
                </a:gridCol>
                <a:gridCol w="822960">
                  <a:extLst>
                    <a:ext uri="{9D8B030D-6E8A-4147-A177-3AD203B41FA5}">
                      <a16:colId xmlns:a16="http://schemas.microsoft.com/office/drawing/2014/main" val="814186959"/>
                    </a:ext>
                  </a:extLst>
                </a:gridCol>
                <a:gridCol w="246888">
                  <a:extLst>
                    <a:ext uri="{9D8B030D-6E8A-4147-A177-3AD203B41FA5}">
                      <a16:colId xmlns:a16="http://schemas.microsoft.com/office/drawing/2014/main" val="2479182647"/>
                    </a:ext>
                  </a:extLst>
                </a:gridCol>
                <a:gridCol w="246888">
                  <a:extLst>
                    <a:ext uri="{9D8B030D-6E8A-4147-A177-3AD203B41FA5}">
                      <a16:colId xmlns:a16="http://schemas.microsoft.com/office/drawing/2014/main" val="3184327344"/>
                    </a:ext>
                  </a:extLst>
                </a:gridCol>
                <a:gridCol w="246888">
                  <a:extLst>
                    <a:ext uri="{9D8B030D-6E8A-4147-A177-3AD203B41FA5}">
                      <a16:colId xmlns:a16="http://schemas.microsoft.com/office/drawing/2014/main" val="987765639"/>
                    </a:ext>
                  </a:extLst>
                </a:gridCol>
                <a:gridCol w="246888">
                  <a:extLst>
                    <a:ext uri="{9D8B030D-6E8A-4147-A177-3AD203B41FA5}">
                      <a16:colId xmlns:a16="http://schemas.microsoft.com/office/drawing/2014/main" val="733244843"/>
                    </a:ext>
                  </a:extLst>
                </a:gridCol>
                <a:gridCol w="246888">
                  <a:extLst>
                    <a:ext uri="{9D8B030D-6E8A-4147-A177-3AD203B41FA5}">
                      <a16:colId xmlns:a16="http://schemas.microsoft.com/office/drawing/2014/main" val="4227170568"/>
                    </a:ext>
                  </a:extLst>
                </a:gridCol>
                <a:gridCol w="246888">
                  <a:extLst>
                    <a:ext uri="{9D8B030D-6E8A-4147-A177-3AD203B41FA5}">
                      <a16:colId xmlns:a16="http://schemas.microsoft.com/office/drawing/2014/main" val="498485332"/>
                    </a:ext>
                  </a:extLst>
                </a:gridCol>
                <a:gridCol w="246888">
                  <a:extLst>
                    <a:ext uri="{9D8B030D-6E8A-4147-A177-3AD203B41FA5}">
                      <a16:colId xmlns:a16="http://schemas.microsoft.com/office/drawing/2014/main" val="3874435220"/>
                    </a:ext>
                  </a:extLst>
                </a:gridCol>
                <a:gridCol w="246888">
                  <a:extLst>
                    <a:ext uri="{9D8B030D-6E8A-4147-A177-3AD203B41FA5}">
                      <a16:colId xmlns:a16="http://schemas.microsoft.com/office/drawing/2014/main" val="337970577"/>
                    </a:ext>
                  </a:extLst>
                </a:gridCol>
                <a:gridCol w="246888">
                  <a:extLst>
                    <a:ext uri="{9D8B030D-6E8A-4147-A177-3AD203B41FA5}">
                      <a16:colId xmlns:a16="http://schemas.microsoft.com/office/drawing/2014/main" val="2635896476"/>
                    </a:ext>
                  </a:extLst>
                </a:gridCol>
                <a:gridCol w="246888">
                  <a:extLst>
                    <a:ext uri="{9D8B030D-6E8A-4147-A177-3AD203B41FA5}">
                      <a16:colId xmlns:a16="http://schemas.microsoft.com/office/drawing/2014/main" val="3422746346"/>
                    </a:ext>
                  </a:extLst>
                </a:gridCol>
                <a:gridCol w="246888">
                  <a:extLst>
                    <a:ext uri="{9D8B030D-6E8A-4147-A177-3AD203B41FA5}">
                      <a16:colId xmlns:a16="http://schemas.microsoft.com/office/drawing/2014/main" val="3160712698"/>
                    </a:ext>
                  </a:extLst>
                </a:gridCol>
                <a:gridCol w="246888">
                  <a:extLst>
                    <a:ext uri="{9D8B030D-6E8A-4147-A177-3AD203B41FA5}">
                      <a16:colId xmlns:a16="http://schemas.microsoft.com/office/drawing/2014/main" val="2644838519"/>
                    </a:ext>
                  </a:extLst>
                </a:gridCol>
                <a:gridCol w="246888">
                  <a:extLst>
                    <a:ext uri="{9D8B030D-6E8A-4147-A177-3AD203B41FA5}">
                      <a16:colId xmlns:a16="http://schemas.microsoft.com/office/drawing/2014/main" val="3333579073"/>
                    </a:ext>
                  </a:extLst>
                </a:gridCol>
                <a:gridCol w="246888">
                  <a:extLst>
                    <a:ext uri="{9D8B030D-6E8A-4147-A177-3AD203B41FA5}">
                      <a16:colId xmlns:a16="http://schemas.microsoft.com/office/drawing/2014/main" val="4142291641"/>
                    </a:ext>
                  </a:extLst>
                </a:gridCol>
                <a:gridCol w="246888">
                  <a:extLst>
                    <a:ext uri="{9D8B030D-6E8A-4147-A177-3AD203B41FA5}">
                      <a16:colId xmlns:a16="http://schemas.microsoft.com/office/drawing/2014/main" val="474716613"/>
                    </a:ext>
                  </a:extLst>
                </a:gridCol>
                <a:gridCol w="246888">
                  <a:extLst>
                    <a:ext uri="{9D8B030D-6E8A-4147-A177-3AD203B41FA5}">
                      <a16:colId xmlns:a16="http://schemas.microsoft.com/office/drawing/2014/main" val="2615976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85815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- 2021-12-29 15:40:17</a:t>
                      </a:r>
                      <a:r>
                        <a:rPr kumimoji="0" lang="en-US" sz="1000" b="0" i="0" u="none" strike="noStrike" kern="1200" cap="none" spc="0" normalizeH="0" baseline="0" noProof="0">
                          <a:ln>
                            <a:noFill/>
                          </a:ln>
                          <a:solidFill>
                            <a:prstClr val="black"/>
                          </a:solidFill>
                          <a:effectLst/>
                          <a:uLnTx/>
                          <a:uFillTx/>
                          <a:latin typeface="+mn-lt"/>
                          <a:ea typeface="+mn-ea"/>
                          <a:cs typeface="+mn-cs"/>
                        </a:rPr>
                        <a:t>
 Every holiday season, we look forward to working with our community partners to donate refurbished cars to deserving families as part of Helping Hands Hawaii's Adopt-A-Family program. This year we donated cars to two single mothers on Oahu. Watch the video recap &amp; read our news release to learn more: https://bit.ly/3pDdEfJ
Helping Hands Hawaii Unibody Autotech Collision Repair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https://quintly-image-storage.s3.amazonaws.com/17ae3836335657ff0a83f20c7d11e5e8/524fc396705263efec85b52ad989cece.jpg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7717869"/>
                  </a:ext>
                </a:extLst>
              </a:tr>
            </a:tbl>
          </a:graphicData>
        </a:graphic>
      </p:graphicFrame>
      <p:sp>
        <p:nvSpPr>
          <p:cNvPr id="4" name="Text Placeholder 3">
            <a:extLst>
              <a:ext uri="{FF2B5EF4-FFF2-40B4-BE49-F238E27FC236}">
                <a16:creationId xmlns:a16="http://schemas.microsoft.com/office/drawing/2014/main" id="{D01B7F9E-AFBB-4019-9563-8F9B72C0EC6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961494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2CE8E-5152-4D54-8BC5-8E7F9D043971}"/>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A529B344-F02D-4498-8EC9-C35A266347D4}"/>
              </a:ext>
            </a:extLst>
          </p:cNvPr>
          <p:cNvGraphicFramePr>
            <a:graphicFrameLocks noGrp="1"/>
          </p:cNvGraphicFramePr>
          <p:nvPr>
            <p:ph type="tbl" sz="quarter" idx="13"/>
            <p:extLst>
              <p:ext uri="{D42A27DB-BD31-4B8C-83A1-F6EECF244321}">
                <p14:modId xmlns:p14="http://schemas.microsoft.com/office/powerpoint/2010/main" val="48380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92366629"/>
                    </a:ext>
                  </a:extLst>
                </a:gridCol>
                <a:gridCol w="1152144">
                  <a:extLst>
                    <a:ext uri="{9D8B030D-6E8A-4147-A177-3AD203B41FA5}">
                      <a16:colId xmlns:a16="http://schemas.microsoft.com/office/drawing/2014/main" val="1284728210"/>
                    </a:ext>
                  </a:extLst>
                </a:gridCol>
                <a:gridCol w="822960">
                  <a:extLst>
                    <a:ext uri="{9D8B030D-6E8A-4147-A177-3AD203B41FA5}">
                      <a16:colId xmlns:a16="http://schemas.microsoft.com/office/drawing/2014/main" val="1210773023"/>
                    </a:ext>
                  </a:extLst>
                </a:gridCol>
                <a:gridCol w="246888">
                  <a:extLst>
                    <a:ext uri="{9D8B030D-6E8A-4147-A177-3AD203B41FA5}">
                      <a16:colId xmlns:a16="http://schemas.microsoft.com/office/drawing/2014/main" val="543353807"/>
                    </a:ext>
                  </a:extLst>
                </a:gridCol>
                <a:gridCol w="246888">
                  <a:extLst>
                    <a:ext uri="{9D8B030D-6E8A-4147-A177-3AD203B41FA5}">
                      <a16:colId xmlns:a16="http://schemas.microsoft.com/office/drawing/2014/main" val="4185449112"/>
                    </a:ext>
                  </a:extLst>
                </a:gridCol>
                <a:gridCol w="246888">
                  <a:extLst>
                    <a:ext uri="{9D8B030D-6E8A-4147-A177-3AD203B41FA5}">
                      <a16:colId xmlns:a16="http://schemas.microsoft.com/office/drawing/2014/main" val="1992330871"/>
                    </a:ext>
                  </a:extLst>
                </a:gridCol>
                <a:gridCol w="246888">
                  <a:extLst>
                    <a:ext uri="{9D8B030D-6E8A-4147-A177-3AD203B41FA5}">
                      <a16:colId xmlns:a16="http://schemas.microsoft.com/office/drawing/2014/main" val="3575989103"/>
                    </a:ext>
                  </a:extLst>
                </a:gridCol>
                <a:gridCol w="246888">
                  <a:extLst>
                    <a:ext uri="{9D8B030D-6E8A-4147-A177-3AD203B41FA5}">
                      <a16:colId xmlns:a16="http://schemas.microsoft.com/office/drawing/2014/main" val="1467648715"/>
                    </a:ext>
                  </a:extLst>
                </a:gridCol>
                <a:gridCol w="246888">
                  <a:extLst>
                    <a:ext uri="{9D8B030D-6E8A-4147-A177-3AD203B41FA5}">
                      <a16:colId xmlns:a16="http://schemas.microsoft.com/office/drawing/2014/main" val="1615166423"/>
                    </a:ext>
                  </a:extLst>
                </a:gridCol>
                <a:gridCol w="246888">
                  <a:extLst>
                    <a:ext uri="{9D8B030D-6E8A-4147-A177-3AD203B41FA5}">
                      <a16:colId xmlns:a16="http://schemas.microsoft.com/office/drawing/2014/main" val="2642952970"/>
                    </a:ext>
                  </a:extLst>
                </a:gridCol>
                <a:gridCol w="246888">
                  <a:extLst>
                    <a:ext uri="{9D8B030D-6E8A-4147-A177-3AD203B41FA5}">
                      <a16:colId xmlns:a16="http://schemas.microsoft.com/office/drawing/2014/main" val="3896876040"/>
                    </a:ext>
                  </a:extLst>
                </a:gridCol>
                <a:gridCol w="246888">
                  <a:extLst>
                    <a:ext uri="{9D8B030D-6E8A-4147-A177-3AD203B41FA5}">
                      <a16:colId xmlns:a16="http://schemas.microsoft.com/office/drawing/2014/main" val="1175110778"/>
                    </a:ext>
                  </a:extLst>
                </a:gridCol>
                <a:gridCol w="246888">
                  <a:extLst>
                    <a:ext uri="{9D8B030D-6E8A-4147-A177-3AD203B41FA5}">
                      <a16:colId xmlns:a16="http://schemas.microsoft.com/office/drawing/2014/main" val="2575737034"/>
                    </a:ext>
                  </a:extLst>
                </a:gridCol>
                <a:gridCol w="246888">
                  <a:extLst>
                    <a:ext uri="{9D8B030D-6E8A-4147-A177-3AD203B41FA5}">
                      <a16:colId xmlns:a16="http://schemas.microsoft.com/office/drawing/2014/main" val="4077228831"/>
                    </a:ext>
                  </a:extLst>
                </a:gridCol>
                <a:gridCol w="246888">
                  <a:extLst>
                    <a:ext uri="{9D8B030D-6E8A-4147-A177-3AD203B41FA5}">
                      <a16:colId xmlns:a16="http://schemas.microsoft.com/office/drawing/2014/main" val="618391087"/>
                    </a:ext>
                  </a:extLst>
                </a:gridCol>
                <a:gridCol w="246888">
                  <a:extLst>
                    <a:ext uri="{9D8B030D-6E8A-4147-A177-3AD203B41FA5}">
                      <a16:colId xmlns:a16="http://schemas.microsoft.com/office/drawing/2014/main" val="1707352095"/>
                    </a:ext>
                  </a:extLst>
                </a:gridCol>
                <a:gridCol w="246888">
                  <a:extLst>
                    <a:ext uri="{9D8B030D-6E8A-4147-A177-3AD203B41FA5}">
                      <a16:colId xmlns:a16="http://schemas.microsoft.com/office/drawing/2014/main" val="1573831178"/>
                    </a:ext>
                  </a:extLst>
                </a:gridCol>
                <a:gridCol w="246888">
                  <a:extLst>
                    <a:ext uri="{9D8B030D-6E8A-4147-A177-3AD203B41FA5}">
                      <a16:colId xmlns:a16="http://schemas.microsoft.com/office/drawing/2014/main" val="1489596570"/>
                    </a:ext>
                  </a:extLst>
                </a:gridCol>
                <a:gridCol w="246888">
                  <a:extLst>
                    <a:ext uri="{9D8B030D-6E8A-4147-A177-3AD203B41FA5}">
                      <a16:colId xmlns:a16="http://schemas.microsoft.com/office/drawing/2014/main" val="36730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08042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https://quintly-image-storage.s3.amazonaws.com/d123f9c23f3abec6e562a564c92f236a/6373f7776bfc2a58e61126f1bacd264e.jpg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3692852"/>
                  </a:ext>
                </a:extLst>
              </a:tr>
            </a:tbl>
          </a:graphicData>
        </a:graphic>
      </p:graphicFrame>
      <p:sp>
        <p:nvSpPr>
          <p:cNvPr id="4" name="Text Placeholder 3">
            <a:extLst>
              <a:ext uri="{FF2B5EF4-FFF2-40B4-BE49-F238E27FC236}">
                <a16:creationId xmlns:a16="http://schemas.microsoft.com/office/drawing/2014/main" id="{DD78F54E-9406-4795-9BCB-68898454CB1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351453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9A7F1-BE0D-4076-BE5F-4785493CDF7B}"/>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4F8AD744-4D9E-4F58-9F7B-B76FE153FC63}"/>
              </a:ext>
            </a:extLst>
          </p:cNvPr>
          <p:cNvGraphicFramePr>
            <a:graphicFrameLocks noGrp="1"/>
          </p:cNvGraphicFramePr>
          <p:nvPr>
            <p:ph type="tbl" sz="quarter" idx="13"/>
            <p:extLst>
              <p:ext uri="{D42A27DB-BD31-4B8C-83A1-F6EECF244321}">
                <p14:modId xmlns:p14="http://schemas.microsoft.com/office/powerpoint/2010/main" val="1793437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77580250"/>
                    </a:ext>
                  </a:extLst>
                </a:gridCol>
                <a:gridCol w="1152144">
                  <a:extLst>
                    <a:ext uri="{9D8B030D-6E8A-4147-A177-3AD203B41FA5}">
                      <a16:colId xmlns:a16="http://schemas.microsoft.com/office/drawing/2014/main" val="3978420535"/>
                    </a:ext>
                  </a:extLst>
                </a:gridCol>
                <a:gridCol w="822960">
                  <a:extLst>
                    <a:ext uri="{9D8B030D-6E8A-4147-A177-3AD203B41FA5}">
                      <a16:colId xmlns:a16="http://schemas.microsoft.com/office/drawing/2014/main" val="3240957357"/>
                    </a:ext>
                  </a:extLst>
                </a:gridCol>
                <a:gridCol w="246888">
                  <a:extLst>
                    <a:ext uri="{9D8B030D-6E8A-4147-A177-3AD203B41FA5}">
                      <a16:colId xmlns:a16="http://schemas.microsoft.com/office/drawing/2014/main" val="830128053"/>
                    </a:ext>
                  </a:extLst>
                </a:gridCol>
                <a:gridCol w="246888">
                  <a:extLst>
                    <a:ext uri="{9D8B030D-6E8A-4147-A177-3AD203B41FA5}">
                      <a16:colId xmlns:a16="http://schemas.microsoft.com/office/drawing/2014/main" val="1751264512"/>
                    </a:ext>
                  </a:extLst>
                </a:gridCol>
                <a:gridCol w="246888">
                  <a:extLst>
                    <a:ext uri="{9D8B030D-6E8A-4147-A177-3AD203B41FA5}">
                      <a16:colId xmlns:a16="http://schemas.microsoft.com/office/drawing/2014/main" val="4091835190"/>
                    </a:ext>
                  </a:extLst>
                </a:gridCol>
                <a:gridCol w="246888">
                  <a:extLst>
                    <a:ext uri="{9D8B030D-6E8A-4147-A177-3AD203B41FA5}">
                      <a16:colId xmlns:a16="http://schemas.microsoft.com/office/drawing/2014/main" val="771018067"/>
                    </a:ext>
                  </a:extLst>
                </a:gridCol>
                <a:gridCol w="246888">
                  <a:extLst>
                    <a:ext uri="{9D8B030D-6E8A-4147-A177-3AD203B41FA5}">
                      <a16:colId xmlns:a16="http://schemas.microsoft.com/office/drawing/2014/main" val="2182343267"/>
                    </a:ext>
                  </a:extLst>
                </a:gridCol>
                <a:gridCol w="246888">
                  <a:extLst>
                    <a:ext uri="{9D8B030D-6E8A-4147-A177-3AD203B41FA5}">
                      <a16:colId xmlns:a16="http://schemas.microsoft.com/office/drawing/2014/main" val="238877613"/>
                    </a:ext>
                  </a:extLst>
                </a:gridCol>
                <a:gridCol w="246888">
                  <a:extLst>
                    <a:ext uri="{9D8B030D-6E8A-4147-A177-3AD203B41FA5}">
                      <a16:colId xmlns:a16="http://schemas.microsoft.com/office/drawing/2014/main" val="1633812291"/>
                    </a:ext>
                  </a:extLst>
                </a:gridCol>
                <a:gridCol w="246888">
                  <a:extLst>
                    <a:ext uri="{9D8B030D-6E8A-4147-A177-3AD203B41FA5}">
                      <a16:colId xmlns:a16="http://schemas.microsoft.com/office/drawing/2014/main" val="515757277"/>
                    </a:ext>
                  </a:extLst>
                </a:gridCol>
                <a:gridCol w="246888">
                  <a:extLst>
                    <a:ext uri="{9D8B030D-6E8A-4147-A177-3AD203B41FA5}">
                      <a16:colId xmlns:a16="http://schemas.microsoft.com/office/drawing/2014/main" val="1266107193"/>
                    </a:ext>
                  </a:extLst>
                </a:gridCol>
                <a:gridCol w="246888">
                  <a:extLst>
                    <a:ext uri="{9D8B030D-6E8A-4147-A177-3AD203B41FA5}">
                      <a16:colId xmlns:a16="http://schemas.microsoft.com/office/drawing/2014/main" val="2917911554"/>
                    </a:ext>
                  </a:extLst>
                </a:gridCol>
                <a:gridCol w="246888">
                  <a:extLst>
                    <a:ext uri="{9D8B030D-6E8A-4147-A177-3AD203B41FA5}">
                      <a16:colId xmlns:a16="http://schemas.microsoft.com/office/drawing/2014/main" val="2319203771"/>
                    </a:ext>
                  </a:extLst>
                </a:gridCol>
                <a:gridCol w="246888">
                  <a:extLst>
                    <a:ext uri="{9D8B030D-6E8A-4147-A177-3AD203B41FA5}">
                      <a16:colId xmlns:a16="http://schemas.microsoft.com/office/drawing/2014/main" val="1897090713"/>
                    </a:ext>
                  </a:extLst>
                </a:gridCol>
                <a:gridCol w="246888">
                  <a:extLst>
                    <a:ext uri="{9D8B030D-6E8A-4147-A177-3AD203B41FA5}">
                      <a16:colId xmlns:a16="http://schemas.microsoft.com/office/drawing/2014/main" val="1010849645"/>
                    </a:ext>
                  </a:extLst>
                </a:gridCol>
                <a:gridCol w="246888">
                  <a:extLst>
                    <a:ext uri="{9D8B030D-6E8A-4147-A177-3AD203B41FA5}">
                      <a16:colId xmlns:a16="http://schemas.microsoft.com/office/drawing/2014/main" val="1003134549"/>
                    </a:ext>
                  </a:extLst>
                </a:gridCol>
                <a:gridCol w="246888">
                  <a:extLst>
                    <a:ext uri="{9D8B030D-6E8A-4147-A177-3AD203B41FA5}">
                      <a16:colId xmlns:a16="http://schemas.microsoft.com/office/drawing/2014/main" val="2657473087"/>
                    </a:ext>
                  </a:extLst>
                </a:gridCol>
                <a:gridCol w="246888">
                  <a:extLst>
                    <a:ext uri="{9D8B030D-6E8A-4147-A177-3AD203B41FA5}">
                      <a16:colId xmlns:a16="http://schemas.microsoft.com/office/drawing/2014/main" val="114981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529347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- 2021-12-28 21:19:40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First Insurance has a satellite office in Kapolei? It opened September 12, 2019 to the joy and appreciation of many of our associates who live on the west side. During the pandemic, the number of associates in our West Oahu Office (WOO) has waxed and waned. It's been nice to see the number increasing again with social distancing and other safety protocol still in place. Here's a holiday picture of our WOO crew. To learn more about our satellite office, check out our opening day news release from September 2019: https://bit.ly/3etk8aB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https://quintly-image-storage.s3.amazonaws.com/17ae3836335657ff0a83f20c7d11e5e8/db43b248cb153a2b497555d6dde0231d.jpg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9568176"/>
                  </a:ext>
                </a:extLst>
              </a:tr>
            </a:tbl>
          </a:graphicData>
        </a:graphic>
      </p:graphicFrame>
      <p:sp>
        <p:nvSpPr>
          <p:cNvPr id="4" name="Text Placeholder 3">
            <a:extLst>
              <a:ext uri="{FF2B5EF4-FFF2-40B4-BE49-F238E27FC236}">
                <a16:creationId xmlns:a16="http://schemas.microsoft.com/office/drawing/2014/main" id="{9D913A37-E521-4E95-9C49-DF773099AA9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252375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3ADD-0028-4459-A607-9C119C0D94C7}"/>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5326AC1A-3A0B-4088-B2AB-C8995B7E4A47}"/>
              </a:ext>
            </a:extLst>
          </p:cNvPr>
          <p:cNvGraphicFramePr>
            <a:graphicFrameLocks noGrp="1"/>
          </p:cNvGraphicFramePr>
          <p:nvPr>
            <p:ph type="tbl" sz="quarter" idx="13"/>
            <p:extLst>
              <p:ext uri="{D42A27DB-BD31-4B8C-83A1-F6EECF244321}">
                <p14:modId xmlns:p14="http://schemas.microsoft.com/office/powerpoint/2010/main" val="26594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14813321"/>
                    </a:ext>
                  </a:extLst>
                </a:gridCol>
                <a:gridCol w="1152144">
                  <a:extLst>
                    <a:ext uri="{9D8B030D-6E8A-4147-A177-3AD203B41FA5}">
                      <a16:colId xmlns:a16="http://schemas.microsoft.com/office/drawing/2014/main" val="2466569359"/>
                    </a:ext>
                  </a:extLst>
                </a:gridCol>
                <a:gridCol w="822960">
                  <a:extLst>
                    <a:ext uri="{9D8B030D-6E8A-4147-A177-3AD203B41FA5}">
                      <a16:colId xmlns:a16="http://schemas.microsoft.com/office/drawing/2014/main" val="1793665481"/>
                    </a:ext>
                  </a:extLst>
                </a:gridCol>
                <a:gridCol w="246888">
                  <a:extLst>
                    <a:ext uri="{9D8B030D-6E8A-4147-A177-3AD203B41FA5}">
                      <a16:colId xmlns:a16="http://schemas.microsoft.com/office/drawing/2014/main" val="2316450073"/>
                    </a:ext>
                  </a:extLst>
                </a:gridCol>
                <a:gridCol w="246888">
                  <a:extLst>
                    <a:ext uri="{9D8B030D-6E8A-4147-A177-3AD203B41FA5}">
                      <a16:colId xmlns:a16="http://schemas.microsoft.com/office/drawing/2014/main" val="2327887485"/>
                    </a:ext>
                  </a:extLst>
                </a:gridCol>
                <a:gridCol w="246888">
                  <a:extLst>
                    <a:ext uri="{9D8B030D-6E8A-4147-A177-3AD203B41FA5}">
                      <a16:colId xmlns:a16="http://schemas.microsoft.com/office/drawing/2014/main" val="2441776851"/>
                    </a:ext>
                  </a:extLst>
                </a:gridCol>
                <a:gridCol w="246888">
                  <a:extLst>
                    <a:ext uri="{9D8B030D-6E8A-4147-A177-3AD203B41FA5}">
                      <a16:colId xmlns:a16="http://schemas.microsoft.com/office/drawing/2014/main" val="3983318966"/>
                    </a:ext>
                  </a:extLst>
                </a:gridCol>
                <a:gridCol w="246888">
                  <a:extLst>
                    <a:ext uri="{9D8B030D-6E8A-4147-A177-3AD203B41FA5}">
                      <a16:colId xmlns:a16="http://schemas.microsoft.com/office/drawing/2014/main" val="2815208294"/>
                    </a:ext>
                  </a:extLst>
                </a:gridCol>
                <a:gridCol w="246888">
                  <a:extLst>
                    <a:ext uri="{9D8B030D-6E8A-4147-A177-3AD203B41FA5}">
                      <a16:colId xmlns:a16="http://schemas.microsoft.com/office/drawing/2014/main" val="2712531791"/>
                    </a:ext>
                  </a:extLst>
                </a:gridCol>
                <a:gridCol w="246888">
                  <a:extLst>
                    <a:ext uri="{9D8B030D-6E8A-4147-A177-3AD203B41FA5}">
                      <a16:colId xmlns:a16="http://schemas.microsoft.com/office/drawing/2014/main" val="2308832163"/>
                    </a:ext>
                  </a:extLst>
                </a:gridCol>
                <a:gridCol w="246888">
                  <a:extLst>
                    <a:ext uri="{9D8B030D-6E8A-4147-A177-3AD203B41FA5}">
                      <a16:colId xmlns:a16="http://schemas.microsoft.com/office/drawing/2014/main" val="4060090966"/>
                    </a:ext>
                  </a:extLst>
                </a:gridCol>
                <a:gridCol w="246888">
                  <a:extLst>
                    <a:ext uri="{9D8B030D-6E8A-4147-A177-3AD203B41FA5}">
                      <a16:colId xmlns:a16="http://schemas.microsoft.com/office/drawing/2014/main" val="2265103744"/>
                    </a:ext>
                  </a:extLst>
                </a:gridCol>
                <a:gridCol w="246888">
                  <a:extLst>
                    <a:ext uri="{9D8B030D-6E8A-4147-A177-3AD203B41FA5}">
                      <a16:colId xmlns:a16="http://schemas.microsoft.com/office/drawing/2014/main" val="2886956318"/>
                    </a:ext>
                  </a:extLst>
                </a:gridCol>
                <a:gridCol w="246888">
                  <a:extLst>
                    <a:ext uri="{9D8B030D-6E8A-4147-A177-3AD203B41FA5}">
                      <a16:colId xmlns:a16="http://schemas.microsoft.com/office/drawing/2014/main" val="1566597782"/>
                    </a:ext>
                  </a:extLst>
                </a:gridCol>
                <a:gridCol w="246888">
                  <a:extLst>
                    <a:ext uri="{9D8B030D-6E8A-4147-A177-3AD203B41FA5}">
                      <a16:colId xmlns:a16="http://schemas.microsoft.com/office/drawing/2014/main" val="970368283"/>
                    </a:ext>
                  </a:extLst>
                </a:gridCol>
                <a:gridCol w="246888">
                  <a:extLst>
                    <a:ext uri="{9D8B030D-6E8A-4147-A177-3AD203B41FA5}">
                      <a16:colId xmlns:a16="http://schemas.microsoft.com/office/drawing/2014/main" val="2001290507"/>
                    </a:ext>
                  </a:extLst>
                </a:gridCol>
                <a:gridCol w="246888">
                  <a:extLst>
                    <a:ext uri="{9D8B030D-6E8A-4147-A177-3AD203B41FA5}">
                      <a16:colId xmlns:a16="http://schemas.microsoft.com/office/drawing/2014/main" val="1398858552"/>
                    </a:ext>
                  </a:extLst>
                </a:gridCol>
                <a:gridCol w="246888">
                  <a:extLst>
                    <a:ext uri="{9D8B030D-6E8A-4147-A177-3AD203B41FA5}">
                      <a16:colId xmlns:a16="http://schemas.microsoft.com/office/drawing/2014/main" val="1166811961"/>
                    </a:ext>
                  </a:extLst>
                </a:gridCol>
                <a:gridCol w="246888">
                  <a:extLst>
                    <a:ext uri="{9D8B030D-6E8A-4147-A177-3AD203B41FA5}">
                      <a16:colId xmlns:a16="http://schemas.microsoft.com/office/drawing/2014/main" val="325876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017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- 2021-12-28 16:11:17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Starfinder Foundation, SERV Behavioral Health System, Inc., and Families for Safe Streets Greater Philadelphia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https://quintly-image-storage.s3.amazonaws.com/d123f9c23f3abec6e562a564c92f236a/6e7bce4201b79b2e5ef93cd4ce8a7ae2.jpg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468545"/>
                  </a:ext>
                </a:extLst>
              </a:tr>
            </a:tbl>
          </a:graphicData>
        </a:graphic>
      </p:graphicFrame>
      <p:sp>
        <p:nvSpPr>
          <p:cNvPr id="4" name="Text Placeholder 3">
            <a:extLst>
              <a:ext uri="{FF2B5EF4-FFF2-40B4-BE49-F238E27FC236}">
                <a16:creationId xmlns:a16="http://schemas.microsoft.com/office/drawing/2014/main" id="{B03A62FC-4923-4AAD-97F5-A53F1749E5A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574253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EAA57-77F7-4097-B08C-C5980509BFA3}"/>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0CA62C1E-E3CB-4038-9CA6-EBF83249C30C}"/>
              </a:ext>
            </a:extLst>
          </p:cNvPr>
          <p:cNvGraphicFramePr>
            <a:graphicFrameLocks noGrp="1"/>
          </p:cNvGraphicFramePr>
          <p:nvPr>
            <p:ph type="tbl" sz="quarter" idx="13"/>
            <p:extLst>
              <p:ext uri="{D42A27DB-BD31-4B8C-83A1-F6EECF244321}">
                <p14:modId xmlns:p14="http://schemas.microsoft.com/office/powerpoint/2010/main" val="2801666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59925252"/>
                    </a:ext>
                  </a:extLst>
                </a:gridCol>
                <a:gridCol w="1152144">
                  <a:extLst>
                    <a:ext uri="{9D8B030D-6E8A-4147-A177-3AD203B41FA5}">
                      <a16:colId xmlns:a16="http://schemas.microsoft.com/office/drawing/2014/main" val="3914296482"/>
                    </a:ext>
                  </a:extLst>
                </a:gridCol>
                <a:gridCol w="822960">
                  <a:extLst>
                    <a:ext uri="{9D8B030D-6E8A-4147-A177-3AD203B41FA5}">
                      <a16:colId xmlns:a16="http://schemas.microsoft.com/office/drawing/2014/main" val="2059563412"/>
                    </a:ext>
                  </a:extLst>
                </a:gridCol>
                <a:gridCol w="246888">
                  <a:extLst>
                    <a:ext uri="{9D8B030D-6E8A-4147-A177-3AD203B41FA5}">
                      <a16:colId xmlns:a16="http://schemas.microsoft.com/office/drawing/2014/main" val="3402935876"/>
                    </a:ext>
                  </a:extLst>
                </a:gridCol>
                <a:gridCol w="246888">
                  <a:extLst>
                    <a:ext uri="{9D8B030D-6E8A-4147-A177-3AD203B41FA5}">
                      <a16:colId xmlns:a16="http://schemas.microsoft.com/office/drawing/2014/main" val="2395966369"/>
                    </a:ext>
                  </a:extLst>
                </a:gridCol>
                <a:gridCol w="246888">
                  <a:extLst>
                    <a:ext uri="{9D8B030D-6E8A-4147-A177-3AD203B41FA5}">
                      <a16:colId xmlns:a16="http://schemas.microsoft.com/office/drawing/2014/main" val="735287656"/>
                    </a:ext>
                  </a:extLst>
                </a:gridCol>
                <a:gridCol w="246888">
                  <a:extLst>
                    <a:ext uri="{9D8B030D-6E8A-4147-A177-3AD203B41FA5}">
                      <a16:colId xmlns:a16="http://schemas.microsoft.com/office/drawing/2014/main" val="3740028245"/>
                    </a:ext>
                  </a:extLst>
                </a:gridCol>
                <a:gridCol w="246888">
                  <a:extLst>
                    <a:ext uri="{9D8B030D-6E8A-4147-A177-3AD203B41FA5}">
                      <a16:colId xmlns:a16="http://schemas.microsoft.com/office/drawing/2014/main" val="1962632726"/>
                    </a:ext>
                  </a:extLst>
                </a:gridCol>
                <a:gridCol w="246888">
                  <a:extLst>
                    <a:ext uri="{9D8B030D-6E8A-4147-A177-3AD203B41FA5}">
                      <a16:colId xmlns:a16="http://schemas.microsoft.com/office/drawing/2014/main" val="1796407064"/>
                    </a:ext>
                  </a:extLst>
                </a:gridCol>
                <a:gridCol w="246888">
                  <a:extLst>
                    <a:ext uri="{9D8B030D-6E8A-4147-A177-3AD203B41FA5}">
                      <a16:colId xmlns:a16="http://schemas.microsoft.com/office/drawing/2014/main" val="1350720838"/>
                    </a:ext>
                  </a:extLst>
                </a:gridCol>
                <a:gridCol w="246888">
                  <a:extLst>
                    <a:ext uri="{9D8B030D-6E8A-4147-A177-3AD203B41FA5}">
                      <a16:colId xmlns:a16="http://schemas.microsoft.com/office/drawing/2014/main" val="2676755070"/>
                    </a:ext>
                  </a:extLst>
                </a:gridCol>
                <a:gridCol w="246888">
                  <a:extLst>
                    <a:ext uri="{9D8B030D-6E8A-4147-A177-3AD203B41FA5}">
                      <a16:colId xmlns:a16="http://schemas.microsoft.com/office/drawing/2014/main" val="147389479"/>
                    </a:ext>
                  </a:extLst>
                </a:gridCol>
                <a:gridCol w="246888">
                  <a:extLst>
                    <a:ext uri="{9D8B030D-6E8A-4147-A177-3AD203B41FA5}">
                      <a16:colId xmlns:a16="http://schemas.microsoft.com/office/drawing/2014/main" val="3691024301"/>
                    </a:ext>
                  </a:extLst>
                </a:gridCol>
                <a:gridCol w="246888">
                  <a:extLst>
                    <a:ext uri="{9D8B030D-6E8A-4147-A177-3AD203B41FA5}">
                      <a16:colId xmlns:a16="http://schemas.microsoft.com/office/drawing/2014/main" val="1181398896"/>
                    </a:ext>
                  </a:extLst>
                </a:gridCol>
                <a:gridCol w="246888">
                  <a:extLst>
                    <a:ext uri="{9D8B030D-6E8A-4147-A177-3AD203B41FA5}">
                      <a16:colId xmlns:a16="http://schemas.microsoft.com/office/drawing/2014/main" val="2987347096"/>
                    </a:ext>
                  </a:extLst>
                </a:gridCol>
                <a:gridCol w="246888">
                  <a:extLst>
                    <a:ext uri="{9D8B030D-6E8A-4147-A177-3AD203B41FA5}">
                      <a16:colId xmlns:a16="http://schemas.microsoft.com/office/drawing/2014/main" val="2386214605"/>
                    </a:ext>
                  </a:extLst>
                </a:gridCol>
                <a:gridCol w="246888">
                  <a:extLst>
                    <a:ext uri="{9D8B030D-6E8A-4147-A177-3AD203B41FA5}">
                      <a16:colId xmlns:a16="http://schemas.microsoft.com/office/drawing/2014/main" val="3035342142"/>
                    </a:ext>
                  </a:extLst>
                </a:gridCol>
                <a:gridCol w="246888">
                  <a:extLst>
                    <a:ext uri="{9D8B030D-6E8A-4147-A177-3AD203B41FA5}">
                      <a16:colId xmlns:a16="http://schemas.microsoft.com/office/drawing/2014/main" val="669731118"/>
                    </a:ext>
                  </a:extLst>
                </a:gridCol>
                <a:gridCol w="246888">
                  <a:extLst>
                    <a:ext uri="{9D8B030D-6E8A-4147-A177-3AD203B41FA5}">
                      <a16:colId xmlns:a16="http://schemas.microsoft.com/office/drawing/2014/main" val="406720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94127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- 2021-12-28 14:59:03</a:t>
                      </a:r>
                      <a:r>
                        <a:rPr kumimoji="0" lang="en-US" sz="1000" b="0" i="0" u="none" strike="noStrike" kern="1200" cap="none" spc="0" normalizeH="0" baseline="0" noProof="0">
                          <a:ln>
                            <a:noFill/>
                          </a:ln>
                          <a:solidFill>
                            <a:prstClr val="black"/>
                          </a:solidFill>
                          <a:effectLst/>
                          <a:uLnTx/>
                          <a:uFillTx/>
                          <a:latin typeface="+mn-lt"/>
                          <a:ea typeface="+mn-ea"/>
                          <a:cs typeface="+mn-cs"/>
                        </a:rPr>
                        <a:t>
 Sending warm wishes this holiday season, from our families to yours! 
Thanks to TMA employees Sandy G., Kristy C., and Diana B. for sharing these photos of their 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https://quintly-image-storage.s3.amazonaws.com/e33bbb9956bb05844e7317a82c09a400/973612ecaf5d9a2e15feabd39809b9f5.jpg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75179888"/>
                  </a:ext>
                </a:extLst>
              </a:tr>
            </a:tbl>
          </a:graphicData>
        </a:graphic>
      </p:graphicFrame>
      <p:sp>
        <p:nvSpPr>
          <p:cNvPr id="4" name="Text Placeholder 3">
            <a:extLst>
              <a:ext uri="{FF2B5EF4-FFF2-40B4-BE49-F238E27FC236}">
                <a16:creationId xmlns:a16="http://schemas.microsoft.com/office/drawing/2014/main" id="{655653C7-ACA6-4852-9D5B-E496A022BAC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483662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FE515-5F86-4CCD-A0DE-A197F5951131}"/>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15C1AF54-818C-4564-90D2-ACA9257CFC07}"/>
              </a:ext>
            </a:extLst>
          </p:cNvPr>
          <p:cNvGraphicFramePr>
            <a:graphicFrameLocks noGrp="1"/>
          </p:cNvGraphicFramePr>
          <p:nvPr>
            <p:ph type="tbl" sz="quarter" idx="13"/>
            <p:extLst>
              <p:ext uri="{D42A27DB-BD31-4B8C-83A1-F6EECF244321}">
                <p14:modId xmlns:p14="http://schemas.microsoft.com/office/powerpoint/2010/main" val="297486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68904614"/>
                    </a:ext>
                  </a:extLst>
                </a:gridCol>
                <a:gridCol w="1152144">
                  <a:extLst>
                    <a:ext uri="{9D8B030D-6E8A-4147-A177-3AD203B41FA5}">
                      <a16:colId xmlns:a16="http://schemas.microsoft.com/office/drawing/2014/main" val="3267381662"/>
                    </a:ext>
                  </a:extLst>
                </a:gridCol>
                <a:gridCol w="822960">
                  <a:extLst>
                    <a:ext uri="{9D8B030D-6E8A-4147-A177-3AD203B41FA5}">
                      <a16:colId xmlns:a16="http://schemas.microsoft.com/office/drawing/2014/main" val="1351269704"/>
                    </a:ext>
                  </a:extLst>
                </a:gridCol>
                <a:gridCol w="246888">
                  <a:extLst>
                    <a:ext uri="{9D8B030D-6E8A-4147-A177-3AD203B41FA5}">
                      <a16:colId xmlns:a16="http://schemas.microsoft.com/office/drawing/2014/main" val="2263179115"/>
                    </a:ext>
                  </a:extLst>
                </a:gridCol>
                <a:gridCol w="246888">
                  <a:extLst>
                    <a:ext uri="{9D8B030D-6E8A-4147-A177-3AD203B41FA5}">
                      <a16:colId xmlns:a16="http://schemas.microsoft.com/office/drawing/2014/main" val="1633150066"/>
                    </a:ext>
                  </a:extLst>
                </a:gridCol>
                <a:gridCol w="246888">
                  <a:extLst>
                    <a:ext uri="{9D8B030D-6E8A-4147-A177-3AD203B41FA5}">
                      <a16:colId xmlns:a16="http://schemas.microsoft.com/office/drawing/2014/main" val="3714193145"/>
                    </a:ext>
                  </a:extLst>
                </a:gridCol>
                <a:gridCol w="246888">
                  <a:extLst>
                    <a:ext uri="{9D8B030D-6E8A-4147-A177-3AD203B41FA5}">
                      <a16:colId xmlns:a16="http://schemas.microsoft.com/office/drawing/2014/main" val="4091671096"/>
                    </a:ext>
                  </a:extLst>
                </a:gridCol>
                <a:gridCol w="246888">
                  <a:extLst>
                    <a:ext uri="{9D8B030D-6E8A-4147-A177-3AD203B41FA5}">
                      <a16:colId xmlns:a16="http://schemas.microsoft.com/office/drawing/2014/main" val="2056602498"/>
                    </a:ext>
                  </a:extLst>
                </a:gridCol>
                <a:gridCol w="246888">
                  <a:extLst>
                    <a:ext uri="{9D8B030D-6E8A-4147-A177-3AD203B41FA5}">
                      <a16:colId xmlns:a16="http://schemas.microsoft.com/office/drawing/2014/main" val="3572782343"/>
                    </a:ext>
                  </a:extLst>
                </a:gridCol>
                <a:gridCol w="246888">
                  <a:extLst>
                    <a:ext uri="{9D8B030D-6E8A-4147-A177-3AD203B41FA5}">
                      <a16:colId xmlns:a16="http://schemas.microsoft.com/office/drawing/2014/main" val="436405822"/>
                    </a:ext>
                  </a:extLst>
                </a:gridCol>
                <a:gridCol w="246888">
                  <a:extLst>
                    <a:ext uri="{9D8B030D-6E8A-4147-A177-3AD203B41FA5}">
                      <a16:colId xmlns:a16="http://schemas.microsoft.com/office/drawing/2014/main" val="3256609387"/>
                    </a:ext>
                  </a:extLst>
                </a:gridCol>
                <a:gridCol w="246888">
                  <a:extLst>
                    <a:ext uri="{9D8B030D-6E8A-4147-A177-3AD203B41FA5}">
                      <a16:colId xmlns:a16="http://schemas.microsoft.com/office/drawing/2014/main" val="61319244"/>
                    </a:ext>
                  </a:extLst>
                </a:gridCol>
                <a:gridCol w="246888">
                  <a:extLst>
                    <a:ext uri="{9D8B030D-6E8A-4147-A177-3AD203B41FA5}">
                      <a16:colId xmlns:a16="http://schemas.microsoft.com/office/drawing/2014/main" val="765872720"/>
                    </a:ext>
                  </a:extLst>
                </a:gridCol>
                <a:gridCol w="246888">
                  <a:extLst>
                    <a:ext uri="{9D8B030D-6E8A-4147-A177-3AD203B41FA5}">
                      <a16:colId xmlns:a16="http://schemas.microsoft.com/office/drawing/2014/main" val="2403697558"/>
                    </a:ext>
                  </a:extLst>
                </a:gridCol>
                <a:gridCol w="246888">
                  <a:extLst>
                    <a:ext uri="{9D8B030D-6E8A-4147-A177-3AD203B41FA5}">
                      <a16:colId xmlns:a16="http://schemas.microsoft.com/office/drawing/2014/main" val="378811874"/>
                    </a:ext>
                  </a:extLst>
                </a:gridCol>
                <a:gridCol w="246888">
                  <a:extLst>
                    <a:ext uri="{9D8B030D-6E8A-4147-A177-3AD203B41FA5}">
                      <a16:colId xmlns:a16="http://schemas.microsoft.com/office/drawing/2014/main" val="2854138424"/>
                    </a:ext>
                  </a:extLst>
                </a:gridCol>
                <a:gridCol w="246888">
                  <a:extLst>
                    <a:ext uri="{9D8B030D-6E8A-4147-A177-3AD203B41FA5}">
                      <a16:colId xmlns:a16="http://schemas.microsoft.com/office/drawing/2014/main" val="418074991"/>
                    </a:ext>
                  </a:extLst>
                </a:gridCol>
                <a:gridCol w="246888">
                  <a:extLst>
                    <a:ext uri="{9D8B030D-6E8A-4147-A177-3AD203B41FA5}">
                      <a16:colId xmlns:a16="http://schemas.microsoft.com/office/drawing/2014/main" val="3911762306"/>
                    </a:ext>
                  </a:extLst>
                </a:gridCol>
                <a:gridCol w="246888">
                  <a:extLst>
                    <a:ext uri="{9D8B030D-6E8A-4147-A177-3AD203B41FA5}">
                      <a16:colId xmlns:a16="http://schemas.microsoft.com/office/drawing/2014/main" val="3546124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8772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- 2021-12-27 21:40:34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https://quintly-image-storage.s3.amazonaws.com/17ae3836335657ff0a83f20c7d11e5e8/c747d2dd5b42a3179b59a250c84a424f.jpg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54041576"/>
                  </a:ext>
                </a:extLst>
              </a:tr>
            </a:tbl>
          </a:graphicData>
        </a:graphic>
      </p:graphicFrame>
      <p:sp>
        <p:nvSpPr>
          <p:cNvPr id="4" name="Text Placeholder 3">
            <a:extLst>
              <a:ext uri="{FF2B5EF4-FFF2-40B4-BE49-F238E27FC236}">
                <a16:creationId xmlns:a16="http://schemas.microsoft.com/office/drawing/2014/main" id="{3855E075-E827-42D5-A778-2794D5B2C80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619852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F56C4-251F-4602-BFD1-0B8550A07DAA}"/>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F1E6675A-BD0B-4912-9DC5-EEE7DFD6B3B2}"/>
              </a:ext>
            </a:extLst>
          </p:cNvPr>
          <p:cNvGraphicFramePr>
            <a:graphicFrameLocks noGrp="1"/>
          </p:cNvGraphicFramePr>
          <p:nvPr>
            <p:ph type="tbl" sz="quarter" idx="13"/>
            <p:extLst>
              <p:ext uri="{D42A27DB-BD31-4B8C-83A1-F6EECF244321}">
                <p14:modId xmlns:p14="http://schemas.microsoft.com/office/powerpoint/2010/main" val="267658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4571738"/>
                    </a:ext>
                  </a:extLst>
                </a:gridCol>
                <a:gridCol w="1152144">
                  <a:extLst>
                    <a:ext uri="{9D8B030D-6E8A-4147-A177-3AD203B41FA5}">
                      <a16:colId xmlns:a16="http://schemas.microsoft.com/office/drawing/2014/main" val="1172777964"/>
                    </a:ext>
                  </a:extLst>
                </a:gridCol>
                <a:gridCol w="822960">
                  <a:extLst>
                    <a:ext uri="{9D8B030D-6E8A-4147-A177-3AD203B41FA5}">
                      <a16:colId xmlns:a16="http://schemas.microsoft.com/office/drawing/2014/main" val="207797899"/>
                    </a:ext>
                  </a:extLst>
                </a:gridCol>
                <a:gridCol w="246888">
                  <a:extLst>
                    <a:ext uri="{9D8B030D-6E8A-4147-A177-3AD203B41FA5}">
                      <a16:colId xmlns:a16="http://schemas.microsoft.com/office/drawing/2014/main" val="1647052531"/>
                    </a:ext>
                  </a:extLst>
                </a:gridCol>
                <a:gridCol w="246888">
                  <a:extLst>
                    <a:ext uri="{9D8B030D-6E8A-4147-A177-3AD203B41FA5}">
                      <a16:colId xmlns:a16="http://schemas.microsoft.com/office/drawing/2014/main" val="2282582836"/>
                    </a:ext>
                  </a:extLst>
                </a:gridCol>
                <a:gridCol w="246888">
                  <a:extLst>
                    <a:ext uri="{9D8B030D-6E8A-4147-A177-3AD203B41FA5}">
                      <a16:colId xmlns:a16="http://schemas.microsoft.com/office/drawing/2014/main" val="3635584128"/>
                    </a:ext>
                  </a:extLst>
                </a:gridCol>
                <a:gridCol w="246888">
                  <a:extLst>
                    <a:ext uri="{9D8B030D-6E8A-4147-A177-3AD203B41FA5}">
                      <a16:colId xmlns:a16="http://schemas.microsoft.com/office/drawing/2014/main" val="3083357162"/>
                    </a:ext>
                  </a:extLst>
                </a:gridCol>
                <a:gridCol w="246888">
                  <a:extLst>
                    <a:ext uri="{9D8B030D-6E8A-4147-A177-3AD203B41FA5}">
                      <a16:colId xmlns:a16="http://schemas.microsoft.com/office/drawing/2014/main" val="1989512810"/>
                    </a:ext>
                  </a:extLst>
                </a:gridCol>
                <a:gridCol w="246888">
                  <a:extLst>
                    <a:ext uri="{9D8B030D-6E8A-4147-A177-3AD203B41FA5}">
                      <a16:colId xmlns:a16="http://schemas.microsoft.com/office/drawing/2014/main" val="2819553983"/>
                    </a:ext>
                  </a:extLst>
                </a:gridCol>
                <a:gridCol w="246888">
                  <a:extLst>
                    <a:ext uri="{9D8B030D-6E8A-4147-A177-3AD203B41FA5}">
                      <a16:colId xmlns:a16="http://schemas.microsoft.com/office/drawing/2014/main" val="3414391794"/>
                    </a:ext>
                  </a:extLst>
                </a:gridCol>
                <a:gridCol w="246888">
                  <a:extLst>
                    <a:ext uri="{9D8B030D-6E8A-4147-A177-3AD203B41FA5}">
                      <a16:colId xmlns:a16="http://schemas.microsoft.com/office/drawing/2014/main" val="213164291"/>
                    </a:ext>
                  </a:extLst>
                </a:gridCol>
                <a:gridCol w="246888">
                  <a:extLst>
                    <a:ext uri="{9D8B030D-6E8A-4147-A177-3AD203B41FA5}">
                      <a16:colId xmlns:a16="http://schemas.microsoft.com/office/drawing/2014/main" val="321333428"/>
                    </a:ext>
                  </a:extLst>
                </a:gridCol>
                <a:gridCol w="246888">
                  <a:extLst>
                    <a:ext uri="{9D8B030D-6E8A-4147-A177-3AD203B41FA5}">
                      <a16:colId xmlns:a16="http://schemas.microsoft.com/office/drawing/2014/main" val="1641351159"/>
                    </a:ext>
                  </a:extLst>
                </a:gridCol>
                <a:gridCol w="246888">
                  <a:extLst>
                    <a:ext uri="{9D8B030D-6E8A-4147-A177-3AD203B41FA5}">
                      <a16:colId xmlns:a16="http://schemas.microsoft.com/office/drawing/2014/main" val="1765360918"/>
                    </a:ext>
                  </a:extLst>
                </a:gridCol>
                <a:gridCol w="246888">
                  <a:extLst>
                    <a:ext uri="{9D8B030D-6E8A-4147-A177-3AD203B41FA5}">
                      <a16:colId xmlns:a16="http://schemas.microsoft.com/office/drawing/2014/main" val="389570704"/>
                    </a:ext>
                  </a:extLst>
                </a:gridCol>
                <a:gridCol w="246888">
                  <a:extLst>
                    <a:ext uri="{9D8B030D-6E8A-4147-A177-3AD203B41FA5}">
                      <a16:colId xmlns:a16="http://schemas.microsoft.com/office/drawing/2014/main" val="4271275159"/>
                    </a:ext>
                  </a:extLst>
                </a:gridCol>
                <a:gridCol w="246888">
                  <a:extLst>
                    <a:ext uri="{9D8B030D-6E8A-4147-A177-3AD203B41FA5}">
                      <a16:colId xmlns:a16="http://schemas.microsoft.com/office/drawing/2014/main" val="2991404548"/>
                    </a:ext>
                  </a:extLst>
                </a:gridCol>
                <a:gridCol w="246888">
                  <a:extLst>
                    <a:ext uri="{9D8B030D-6E8A-4147-A177-3AD203B41FA5}">
                      <a16:colId xmlns:a16="http://schemas.microsoft.com/office/drawing/2014/main" val="3310789883"/>
                    </a:ext>
                  </a:extLst>
                </a:gridCol>
                <a:gridCol w="246888">
                  <a:extLst>
                    <a:ext uri="{9D8B030D-6E8A-4147-A177-3AD203B41FA5}">
                      <a16:colId xmlns:a16="http://schemas.microsoft.com/office/drawing/2014/main" val="130598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139612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- 2021-12-27 10:04:00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bit.ly/PHLYCareers to check out our open roles and submit an application! #TEAMPHLY #insurancecareers #jobsearchers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https://quintly-image-storage.s3.amazonaws.com/d123f9c23f3abec6e562a564c92f236a/cd3f7968b54c0e1724b66dbdb01a2946.jpg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5399471"/>
                  </a:ext>
                </a:extLst>
              </a:tr>
            </a:tbl>
          </a:graphicData>
        </a:graphic>
      </p:graphicFrame>
      <p:sp>
        <p:nvSpPr>
          <p:cNvPr id="4" name="Text Placeholder 3">
            <a:extLst>
              <a:ext uri="{FF2B5EF4-FFF2-40B4-BE49-F238E27FC236}">
                <a16:creationId xmlns:a16="http://schemas.microsoft.com/office/drawing/2014/main" id="{041300CC-9012-4892-8388-7E4AC12A0B0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842363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AA927-0A00-4D97-9DA4-82C1E95655B1}"/>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4DE9E535-99E3-4514-A2D8-13A78639D832}"/>
              </a:ext>
            </a:extLst>
          </p:cNvPr>
          <p:cNvGraphicFramePr>
            <a:graphicFrameLocks noGrp="1"/>
          </p:cNvGraphicFramePr>
          <p:nvPr>
            <p:ph type="tbl" sz="quarter" idx="13"/>
            <p:extLst>
              <p:ext uri="{D42A27DB-BD31-4B8C-83A1-F6EECF244321}">
                <p14:modId xmlns:p14="http://schemas.microsoft.com/office/powerpoint/2010/main" val="3525486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42250355"/>
                    </a:ext>
                  </a:extLst>
                </a:gridCol>
                <a:gridCol w="1152144">
                  <a:extLst>
                    <a:ext uri="{9D8B030D-6E8A-4147-A177-3AD203B41FA5}">
                      <a16:colId xmlns:a16="http://schemas.microsoft.com/office/drawing/2014/main" val="3628880073"/>
                    </a:ext>
                  </a:extLst>
                </a:gridCol>
                <a:gridCol w="822960">
                  <a:extLst>
                    <a:ext uri="{9D8B030D-6E8A-4147-A177-3AD203B41FA5}">
                      <a16:colId xmlns:a16="http://schemas.microsoft.com/office/drawing/2014/main" val="2793576613"/>
                    </a:ext>
                  </a:extLst>
                </a:gridCol>
                <a:gridCol w="246888">
                  <a:extLst>
                    <a:ext uri="{9D8B030D-6E8A-4147-A177-3AD203B41FA5}">
                      <a16:colId xmlns:a16="http://schemas.microsoft.com/office/drawing/2014/main" val="3240209398"/>
                    </a:ext>
                  </a:extLst>
                </a:gridCol>
                <a:gridCol w="246888">
                  <a:extLst>
                    <a:ext uri="{9D8B030D-6E8A-4147-A177-3AD203B41FA5}">
                      <a16:colId xmlns:a16="http://schemas.microsoft.com/office/drawing/2014/main" val="722389482"/>
                    </a:ext>
                  </a:extLst>
                </a:gridCol>
                <a:gridCol w="246888">
                  <a:extLst>
                    <a:ext uri="{9D8B030D-6E8A-4147-A177-3AD203B41FA5}">
                      <a16:colId xmlns:a16="http://schemas.microsoft.com/office/drawing/2014/main" val="750176029"/>
                    </a:ext>
                  </a:extLst>
                </a:gridCol>
                <a:gridCol w="246888">
                  <a:extLst>
                    <a:ext uri="{9D8B030D-6E8A-4147-A177-3AD203B41FA5}">
                      <a16:colId xmlns:a16="http://schemas.microsoft.com/office/drawing/2014/main" val="4191515385"/>
                    </a:ext>
                  </a:extLst>
                </a:gridCol>
                <a:gridCol w="246888">
                  <a:extLst>
                    <a:ext uri="{9D8B030D-6E8A-4147-A177-3AD203B41FA5}">
                      <a16:colId xmlns:a16="http://schemas.microsoft.com/office/drawing/2014/main" val="1467409760"/>
                    </a:ext>
                  </a:extLst>
                </a:gridCol>
                <a:gridCol w="246888">
                  <a:extLst>
                    <a:ext uri="{9D8B030D-6E8A-4147-A177-3AD203B41FA5}">
                      <a16:colId xmlns:a16="http://schemas.microsoft.com/office/drawing/2014/main" val="3405114520"/>
                    </a:ext>
                  </a:extLst>
                </a:gridCol>
                <a:gridCol w="246888">
                  <a:extLst>
                    <a:ext uri="{9D8B030D-6E8A-4147-A177-3AD203B41FA5}">
                      <a16:colId xmlns:a16="http://schemas.microsoft.com/office/drawing/2014/main" val="3866749340"/>
                    </a:ext>
                  </a:extLst>
                </a:gridCol>
                <a:gridCol w="246888">
                  <a:extLst>
                    <a:ext uri="{9D8B030D-6E8A-4147-A177-3AD203B41FA5}">
                      <a16:colId xmlns:a16="http://schemas.microsoft.com/office/drawing/2014/main" val="1312603752"/>
                    </a:ext>
                  </a:extLst>
                </a:gridCol>
                <a:gridCol w="246888">
                  <a:extLst>
                    <a:ext uri="{9D8B030D-6E8A-4147-A177-3AD203B41FA5}">
                      <a16:colId xmlns:a16="http://schemas.microsoft.com/office/drawing/2014/main" val="1332088846"/>
                    </a:ext>
                  </a:extLst>
                </a:gridCol>
                <a:gridCol w="246888">
                  <a:extLst>
                    <a:ext uri="{9D8B030D-6E8A-4147-A177-3AD203B41FA5}">
                      <a16:colId xmlns:a16="http://schemas.microsoft.com/office/drawing/2014/main" val="65949254"/>
                    </a:ext>
                  </a:extLst>
                </a:gridCol>
                <a:gridCol w="246888">
                  <a:extLst>
                    <a:ext uri="{9D8B030D-6E8A-4147-A177-3AD203B41FA5}">
                      <a16:colId xmlns:a16="http://schemas.microsoft.com/office/drawing/2014/main" val="4006848814"/>
                    </a:ext>
                  </a:extLst>
                </a:gridCol>
                <a:gridCol w="246888">
                  <a:extLst>
                    <a:ext uri="{9D8B030D-6E8A-4147-A177-3AD203B41FA5}">
                      <a16:colId xmlns:a16="http://schemas.microsoft.com/office/drawing/2014/main" val="4047771232"/>
                    </a:ext>
                  </a:extLst>
                </a:gridCol>
                <a:gridCol w="246888">
                  <a:extLst>
                    <a:ext uri="{9D8B030D-6E8A-4147-A177-3AD203B41FA5}">
                      <a16:colId xmlns:a16="http://schemas.microsoft.com/office/drawing/2014/main" val="2371005284"/>
                    </a:ext>
                  </a:extLst>
                </a:gridCol>
                <a:gridCol w="246888">
                  <a:extLst>
                    <a:ext uri="{9D8B030D-6E8A-4147-A177-3AD203B41FA5}">
                      <a16:colId xmlns:a16="http://schemas.microsoft.com/office/drawing/2014/main" val="1173878919"/>
                    </a:ext>
                  </a:extLst>
                </a:gridCol>
                <a:gridCol w="246888">
                  <a:extLst>
                    <a:ext uri="{9D8B030D-6E8A-4147-A177-3AD203B41FA5}">
                      <a16:colId xmlns:a16="http://schemas.microsoft.com/office/drawing/2014/main" val="773651865"/>
                    </a:ext>
                  </a:extLst>
                </a:gridCol>
                <a:gridCol w="246888">
                  <a:extLst>
                    <a:ext uri="{9D8B030D-6E8A-4147-A177-3AD203B41FA5}">
                      <a16:colId xmlns:a16="http://schemas.microsoft.com/office/drawing/2014/main" val="2054083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8081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- 2021-12-23 12:46:33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offices are closing at 12noon today and will remain closed through the weekend. Normal business hours will resume on Monday. Our after hours call center will remain open over the holiday weekend should you need to report a claim. From all of us at #teamficoh, have a safe and happy holiday!
#happyholidays2021 #safeholidays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https://quintly-image-storage.s3.amazonaws.com/17ae3836335657ff0a83f20c7d11e5e8/7e219fd507811230abd456f3c2d9fabd.jpg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7279008"/>
                  </a:ext>
                </a:extLst>
              </a:tr>
            </a:tbl>
          </a:graphicData>
        </a:graphic>
      </p:graphicFrame>
      <p:sp>
        <p:nvSpPr>
          <p:cNvPr id="4" name="Text Placeholder 3">
            <a:extLst>
              <a:ext uri="{FF2B5EF4-FFF2-40B4-BE49-F238E27FC236}">
                <a16:creationId xmlns:a16="http://schemas.microsoft.com/office/drawing/2014/main" id="{892D62B6-467D-42C9-B736-BF926F5B70D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339258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F2917-5194-465D-80FA-6ECA2EE72C41}"/>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8A578FF8-C878-4476-B7B0-FD4DD7890957}"/>
              </a:ext>
            </a:extLst>
          </p:cNvPr>
          <p:cNvGraphicFramePr>
            <a:graphicFrameLocks noGrp="1"/>
          </p:cNvGraphicFramePr>
          <p:nvPr>
            <p:ph type="tbl" sz="quarter" idx="13"/>
            <p:extLst>
              <p:ext uri="{D42A27DB-BD31-4B8C-83A1-F6EECF244321}">
                <p14:modId xmlns:p14="http://schemas.microsoft.com/office/powerpoint/2010/main" val="330870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16631490"/>
                    </a:ext>
                  </a:extLst>
                </a:gridCol>
                <a:gridCol w="1152144">
                  <a:extLst>
                    <a:ext uri="{9D8B030D-6E8A-4147-A177-3AD203B41FA5}">
                      <a16:colId xmlns:a16="http://schemas.microsoft.com/office/drawing/2014/main" val="295132160"/>
                    </a:ext>
                  </a:extLst>
                </a:gridCol>
                <a:gridCol w="822960">
                  <a:extLst>
                    <a:ext uri="{9D8B030D-6E8A-4147-A177-3AD203B41FA5}">
                      <a16:colId xmlns:a16="http://schemas.microsoft.com/office/drawing/2014/main" val="1507827345"/>
                    </a:ext>
                  </a:extLst>
                </a:gridCol>
                <a:gridCol w="246888">
                  <a:extLst>
                    <a:ext uri="{9D8B030D-6E8A-4147-A177-3AD203B41FA5}">
                      <a16:colId xmlns:a16="http://schemas.microsoft.com/office/drawing/2014/main" val="427249050"/>
                    </a:ext>
                  </a:extLst>
                </a:gridCol>
                <a:gridCol w="246888">
                  <a:extLst>
                    <a:ext uri="{9D8B030D-6E8A-4147-A177-3AD203B41FA5}">
                      <a16:colId xmlns:a16="http://schemas.microsoft.com/office/drawing/2014/main" val="626755430"/>
                    </a:ext>
                  </a:extLst>
                </a:gridCol>
                <a:gridCol w="246888">
                  <a:extLst>
                    <a:ext uri="{9D8B030D-6E8A-4147-A177-3AD203B41FA5}">
                      <a16:colId xmlns:a16="http://schemas.microsoft.com/office/drawing/2014/main" val="3506012590"/>
                    </a:ext>
                  </a:extLst>
                </a:gridCol>
                <a:gridCol w="246888">
                  <a:extLst>
                    <a:ext uri="{9D8B030D-6E8A-4147-A177-3AD203B41FA5}">
                      <a16:colId xmlns:a16="http://schemas.microsoft.com/office/drawing/2014/main" val="20237085"/>
                    </a:ext>
                  </a:extLst>
                </a:gridCol>
                <a:gridCol w="246888">
                  <a:extLst>
                    <a:ext uri="{9D8B030D-6E8A-4147-A177-3AD203B41FA5}">
                      <a16:colId xmlns:a16="http://schemas.microsoft.com/office/drawing/2014/main" val="1552728655"/>
                    </a:ext>
                  </a:extLst>
                </a:gridCol>
                <a:gridCol w="246888">
                  <a:extLst>
                    <a:ext uri="{9D8B030D-6E8A-4147-A177-3AD203B41FA5}">
                      <a16:colId xmlns:a16="http://schemas.microsoft.com/office/drawing/2014/main" val="1908992215"/>
                    </a:ext>
                  </a:extLst>
                </a:gridCol>
                <a:gridCol w="246888">
                  <a:extLst>
                    <a:ext uri="{9D8B030D-6E8A-4147-A177-3AD203B41FA5}">
                      <a16:colId xmlns:a16="http://schemas.microsoft.com/office/drawing/2014/main" val="2407868265"/>
                    </a:ext>
                  </a:extLst>
                </a:gridCol>
                <a:gridCol w="246888">
                  <a:extLst>
                    <a:ext uri="{9D8B030D-6E8A-4147-A177-3AD203B41FA5}">
                      <a16:colId xmlns:a16="http://schemas.microsoft.com/office/drawing/2014/main" val="3023258049"/>
                    </a:ext>
                  </a:extLst>
                </a:gridCol>
                <a:gridCol w="246888">
                  <a:extLst>
                    <a:ext uri="{9D8B030D-6E8A-4147-A177-3AD203B41FA5}">
                      <a16:colId xmlns:a16="http://schemas.microsoft.com/office/drawing/2014/main" val="816049041"/>
                    </a:ext>
                  </a:extLst>
                </a:gridCol>
                <a:gridCol w="246888">
                  <a:extLst>
                    <a:ext uri="{9D8B030D-6E8A-4147-A177-3AD203B41FA5}">
                      <a16:colId xmlns:a16="http://schemas.microsoft.com/office/drawing/2014/main" val="976563607"/>
                    </a:ext>
                  </a:extLst>
                </a:gridCol>
                <a:gridCol w="246888">
                  <a:extLst>
                    <a:ext uri="{9D8B030D-6E8A-4147-A177-3AD203B41FA5}">
                      <a16:colId xmlns:a16="http://schemas.microsoft.com/office/drawing/2014/main" val="1298292277"/>
                    </a:ext>
                  </a:extLst>
                </a:gridCol>
                <a:gridCol w="246888">
                  <a:extLst>
                    <a:ext uri="{9D8B030D-6E8A-4147-A177-3AD203B41FA5}">
                      <a16:colId xmlns:a16="http://schemas.microsoft.com/office/drawing/2014/main" val="2178281623"/>
                    </a:ext>
                  </a:extLst>
                </a:gridCol>
                <a:gridCol w="246888">
                  <a:extLst>
                    <a:ext uri="{9D8B030D-6E8A-4147-A177-3AD203B41FA5}">
                      <a16:colId xmlns:a16="http://schemas.microsoft.com/office/drawing/2014/main" val="3113971891"/>
                    </a:ext>
                  </a:extLst>
                </a:gridCol>
                <a:gridCol w="246888">
                  <a:extLst>
                    <a:ext uri="{9D8B030D-6E8A-4147-A177-3AD203B41FA5}">
                      <a16:colId xmlns:a16="http://schemas.microsoft.com/office/drawing/2014/main" val="2893894071"/>
                    </a:ext>
                  </a:extLst>
                </a:gridCol>
                <a:gridCol w="246888">
                  <a:extLst>
                    <a:ext uri="{9D8B030D-6E8A-4147-A177-3AD203B41FA5}">
                      <a16:colId xmlns:a16="http://schemas.microsoft.com/office/drawing/2014/main" val="1921253958"/>
                    </a:ext>
                  </a:extLst>
                </a:gridCol>
                <a:gridCol w="246888">
                  <a:extLst>
                    <a:ext uri="{9D8B030D-6E8A-4147-A177-3AD203B41FA5}">
                      <a16:colId xmlns:a16="http://schemas.microsoft.com/office/drawing/2014/main" val="1783224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3426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- 2021-12-23 11:09:01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for the holiday season. We will resume normal business hours on Monday, December 27th.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https://quintly-image-storage.s3.amazonaws.com/e33bbb9956bb05844e7317a82c09a400/a0a36bad869d2a9dd9a828de3118a348.jpg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45743725"/>
                  </a:ext>
                </a:extLst>
              </a:tr>
            </a:tbl>
          </a:graphicData>
        </a:graphic>
      </p:graphicFrame>
      <p:sp>
        <p:nvSpPr>
          <p:cNvPr id="4" name="Text Placeholder 3">
            <a:extLst>
              <a:ext uri="{FF2B5EF4-FFF2-40B4-BE49-F238E27FC236}">
                <a16:creationId xmlns:a16="http://schemas.microsoft.com/office/drawing/2014/main" id="{1407B4B5-6AAF-4AD1-B249-8CDCA2DD9B6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06862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7DBB-1BF7-470F-8D2E-01128214BEA8}"/>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38675471-D580-4AB9-843C-EE20A114C0C3}"/>
              </a:ext>
            </a:extLst>
          </p:cNvPr>
          <p:cNvGraphicFramePr>
            <a:graphicFrameLocks noGrp="1"/>
          </p:cNvGraphicFramePr>
          <p:nvPr>
            <p:ph type="tbl" sz="quarter" idx="13"/>
            <p:extLst>
              <p:ext uri="{D42A27DB-BD31-4B8C-83A1-F6EECF244321}">
                <p14:modId xmlns:p14="http://schemas.microsoft.com/office/powerpoint/2010/main" val="2285322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28353583"/>
                    </a:ext>
                  </a:extLst>
                </a:gridCol>
                <a:gridCol w="1152144">
                  <a:extLst>
                    <a:ext uri="{9D8B030D-6E8A-4147-A177-3AD203B41FA5}">
                      <a16:colId xmlns:a16="http://schemas.microsoft.com/office/drawing/2014/main" val="3684755999"/>
                    </a:ext>
                  </a:extLst>
                </a:gridCol>
                <a:gridCol w="822960">
                  <a:extLst>
                    <a:ext uri="{9D8B030D-6E8A-4147-A177-3AD203B41FA5}">
                      <a16:colId xmlns:a16="http://schemas.microsoft.com/office/drawing/2014/main" val="94991270"/>
                    </a:ext>
                  </a:extLst>
                </a:gridCol>
                <a:gridCol w="246888">
                  <a:extLst>
                    <a:ext uri="{9D8B030D-6E8A-4147-A177-3AD203B41FA5}">
                      <a16:colId xmlns:a16="http://schemas.microsoft.com/office/drawing/2014/main" val="794092808"/>
                    </a:ext>
                  </a:extLst>
                </a:gridCol>
                <a:gridCol w="246888">
                  <a:extLst>
                    <a:ext uri="{9D8B030D-6E8A-4147-A177-3AD203B41FA5}">
                      <a16:colId xmlns:a16="http://schemas.microsoft.com/office/drawing/2014/main" val="2631808683"/>
                    </a:ext>
                  </a:extLst>
                </a:gridCol>
                <a:gridCol w="246888">
                  <a:extLst>
                    <a:ext uri="{9D8B030D-6E8A-4147-A177-3AD203B41FA5}">
                      <a16:colId xmlns:a16="http://schemas.microsoft.com/office/drawing/2014/main" val="2386290948"/>
                    </a:ext>
                  </a:extLst>
                </a:gridCol>
                <a:gridCol w="246888">
                  <a:extLst>
                    <a:ext uri="{9D8B030D-6E8A-4147-A177-3AD203B41FA5}">
                      <a16:colId xmlns:a16="http://schemas.microsoft.com/office/drawing/2014/main" val="4078018286"/>
                    </a:ext>
                  </a:extLst>
                </a:gridCol>
                <a:gridCol w="246888">
                  <a:extLst>
                    <a:ext uri="{9D8B030D-6E8A-4147-A177-3AD203B41FA5}">
                      <a16:colId xmlns:a16="http://schemas.microsoft.com/office/drawing/2014/main" val="1011583324"/>
                    </a:ext>
                  </a:extLst>
                </a:gridCol>
                <a:gridCol w="246888">
                  <a:extLst>
                    <a:ext uri="{9D8B030D-6E8A-4147-A177-3AD203B41FA5}">
                      <a16:colId xmlns:a16="http://schemas.microsoft.com/office/drawing/2014/main" val="755243840"/>
                    </a:ext>
                  </a:extLst>
                </a:gridCol>
                <a:gridCol w="246888">
                  <a:extLst>
                    <a:ext uri="{9D8B030D-6E8A-4147-A177-3AD203B41FA5}">
                      <a16:colId xmlns:a16="http://schemas.microsoft.com/office/drawing/2014/main" val="2313937931"/>
                    </a:ext>
                  </a:extLst>
                </a:gridCol>
                <a:gridCol w="246888">
                  <a:extLst>
                    <a:ext uri="{9D8B030D-6E8A-4147-A177-3AD203B41FA5}">
                      <a16:colId xmlns:a16="http://schemas.microsoft.com/office/drawing/2014/main" val="2921418897"/>
                    </a:ext>
                  </a:extLst>
                </a:gridCol>
                <a:gridCol w="246888">
                  <a:extLst>
                    <a:ext uri="{9D8B030D-6E8A-4147-A177-3AD203B41FA5}">
                      <a16:colId xmlns:a16="http://schemas.microsoft.com/office/drawing/2014/main" val="4056672119"/>
                    </a:ext>
                  </a:extLst>
                </a:gridCol>
                <a:gridCol w="246888">
                  <a:extLst>
                    <a:ext uri="{9D8B030D-6E8A-4147-A177-3AD203B41FA5}">
                      <a16:colId xmlns:a16="http://schemas.microsoft.com/office/drawing/2014/main" val="3429266534"/>
                    </a:ext>
                  </a:extLst>
                </a:gridCol>
                <a:gridCol w="246888">
                  <a:extLst>
                    <a:ext uri="{9D8B030D-6E8A-4147-A177-3AD203B41FA5}">
                      <a16:colId xmlns:a16="http://schemas.microsoft.com/office/drawing/2014/main" val="1301940602"/>
                    </a:ext>
                  </a:extLst>
                </a:gridCol>
                <a:gridCol w="246888">
                  <a:extLst>
                    <a:ext uri="{9D8B030D-6E8A-4147-A177-3AD203B41FA5}">
                      <a16:colId xmlns:a16="http://schemas.microsoft.com/office/drawing/2014/main" val="171145263"/>
                    </a:ext>
                  </a:extLst>
                </a:gridCol>
                <a:gridCol w="246888">
                  <a:extLst>
                    <a:ext uri="{9D8B030D-6E8A-4147-A177-3AD203B41FA5}">
                      <a16:colId xmlns:a16="http://schemas.microsoft.com/office/drawing/2014/main" val="3616772959"/>
                    </a:ext>
                  </a:extLst>
                </a:gridCol>
                <a:gridCol w="246888">
                  <a:extLst>
                    <a:ext uri="{9D8B030D-6E8A-4147-A177-3AD203B41FA5}">
                      <a16:colId xmlns:a16="http://schemas.microsoft.com/office/drawing/2014/main" val="4098990803"/>
                    </a:ext>
                  </a:extLst>
                </a:gridCol>
                <a:gridCol w="246888">
                  <a:extLst>
                    <a:ext uri="{9D8B030D-6E8A-4147-A177-3AD203B41FA5}">
                      <a16:colId xmlns:a16="http://schemas.microsoft.com/office/drawing/2014/main" val="1300934264"/>
                    </a:ext>
                  </a:extLst>
                </a:gridCol>
                <a:gridCol w="246888">
                  <a:extLst>
                    <a:ext uri="{9D8B030D-6E8A-4147-A177-3AD203B41FA5}">
                      <a16:colId xmlns:a16="http://schemas.microsoft.com/office/drawing/2014/main" val="2551635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003682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https://quintly-image-storage.s3.amazonaws.com/d123f9c23f3abec6e562a564c92f236a/2758782c93f5a019369a9e2c9298465a.jpg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53133288"/>
                  </a:ext>
                </a:extLst>
              </a:tr>
            </a:tbl>
          </a:graphicData>
        </a:graphic>
      </p:graphicFrame>
      <p:sp>
        <p:nvSpPr>
          <p:cNvPr id="4" name="Text Placeholder 3">
            <a:extLst>
              <a:ext uri="{FF2B5EF4-FFF2-40B4-BE49-F238E27FC236}">
                <a16:creationId xmlns:a16="http://schemas.microsoft.com/office/drawing/2014/main" id="{78FF7648-F3CF-45B7-BFB8-8E7924A7D27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905484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8BF37-0354-4CC2-896A-EF1DDCDAB57D}"/>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42A29A81-EDBA-4FF2-A913-99250E3DC071}"/>
              </a:ext>
            </a:extLst>
          </p:cNvPr>
          <p:cNvGraphicFramePr>
            <a:graphicFrameLocks noGrp="1"/>
          </p:cNvGraphicFramePr>
          <p:nvPr>
            <p:ph type="tbl" sz="quarter" idx="13"/>
            <p:extLst>
              <p:ext uri="{D42A27DB-BD31-4B8C-83A1-F6EECF244321}">
                <p14:modId xmlns:p14="http://schemas.microsoft.com/office/powerpoint/2010/main" val="1971725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71756693"/>
                    </a:ext>
                  </a:extLst>
                </a:gridCol>
                <a:gridCol w="1152144">
                  <a:extLst>
                    <a:ext uri="{9D8B030D-6E8A-4147-A177-3AD203B41FA5}">
                      <a16:colId xmlns:a16="http://schemas.microsoft.com/office/drawing/2014/main" val="1846403656"/>
                    </a:ext>
                  </a:extLst>
                </a:gridCol>
                <a:gridCol w="822960">
                  <a:extLst>
                    <a:ext uri="{9D8B030D-6E8A-4147-A177-3AD203B41FA5}">
                      <a16:colId xmlns:a16="http://schemas.microsoft.com/office/drawing/2014/main" val="1313687818"/>
                    </a:ext>
                  </a:extLst>
                </a:gridCol>
                <a:gridCol w="246888">
                  <a:extLst>
                    <a:ext uri="{9D8B030D-6E8A-4147-A177-3AD203B41FA5}">
                      <a16:colId xmlns:a16="http://schemas.microsoft.com/office/drawing/2014/main" val="2241849893"/>
                    </a:ext>
                  </a:extLst>
                </a:gridCol>
                <a:gridCol w="246888">
                  <a:extLst>
                    <a:ext uri="{9D8B030D-6E8A-4147-A177-3AD203B41FA5}">
                      <a16:colId xmlns:a16="http://schemas.microsoft.com/office/drawing/2014/main" val="1098925438"/>
                    </a:ext>
                  </a:extLst>
                </a:gridCol>
                <a:gridCol w="246888">
                  <a:extLst>
                    <a:ext uri="{9D8B030D-6E8A-4147-A177-3AD203B41FA5}">
                      <a16:colId xmlns:a16="http://schemas.microsoft.com/office/drawing/2014/main" val="462241550"/>
                    </a:ext>
                  </a:extLst>
                </a:gridCol>
                <a:gridCol w="246888">
                  <a:extLst>
                    <a:ext uri="{9D8B030D-6E8A-4147-A177-3AD203B41FA5}">
                      <a16:colId xmlns:a16="http://schemas.microsoft.com/office/drawing/2014/main" val="1215965578"/>
                    </a:ext>
                  </a:extLst>
                </a:gridCol>
                <a:gridCol w="246888">
                  <a:extLst>
                    <a:ext uri="{9D8B030D-6E8A-4147-A177-3AD203B41FA5}">
                      <a16:colId xmlns:a16="http://schemas.microsoft.com/office/drawing/2014/main" val="2446729792"/>
                    </a:ext>
                  </a:extLst>
                </a:gridCol>
                <a:gridCol w="246888">
                  <a:extLst>
                    <a:ext uri="{9D8B030D-6E8A-4147-A177-3AD203B41FA5}">
                      <a16:colId xmlns:a16="http://schemas.microsoft.com/office/drawing/2014/main" val="748065870"/>
                    </a:ext>
                  </a:extLst>
                </a:gridCol>
                <a:gridCol w="246888">
                  <a:extLst>
                    <a:ext uri="{9D8B030D-6E8A-4147-A177-3AD203B41FA5}">
                      <a16:colId xmlns:a16="http://schemas.microsoft.com/office/drawing/2014/main" val="965029309"/>
                    </a:ext>
                  </a:extLst>
                </a:gridCol>
                <a:gridCol w="246888">
                  <a:extLst>
                    <a:ext uri="{9D8B030D-6E8A-4147-A177-3AD203B41FA5}">
                      <a16:colId xmlns:a16="http://schemas.microsoft.com/office/drawing/2014/main" val="3400423262"/>
                    </a:ext>
                  </a:extLst>
                </a:gridCol>
                <a:gridCol w="246888">
                  <a:extLst>
                    <a:ext uri="{9D8B030D-6E8A-4147-A177-3AD203B41FA5}">
                      <a16:colId xmlns:a16="http://schemas.microsoft.com/office/drawing/2014/main" val="1704029494"/>
                    </a:ext>
                  </a:extLst>
                </a:gridCol>
                <a:gridCol w="246888">
                  <a:extLst>
                    <a:ext uri="{9D8B030D-6E8A-4147-A177-3AD203B41FA5}">
                      <a16:colId xmlns:a16="http://schemas.microsoft.com/office/drawing/2014/main" val="3903049609"/>
                    </a:ext>
                  </a:extLst>
                </a:gridCol>
                <a:gridCol w="246888">
                  <a:extLst>
                    <a:ext uri="{9D8B030D-6E8A-4147-A177-3AD203B41FA5}">
                      <a16:colId xmlns:a16="http://schemas.microsoft.com/office/drawing/2014/main" val="1891358011"/>
                    </a:ext>
                  </a:extLst>
                </a:gridCol>
                <a:gridCol w="246888">
                  <a:extLst>
                    <a:ext uri="{9D8B030D-6E8A-4147-A177-3AD203B41FA5}">
                      <a16:colId xmlns:a16="http://schemas.microsoft.com/office/drawing/2014/main" val="383316845"/>
                    </a:ext>
                  </a:extLst>
                </a:gridCol>
                <a:gridCol w="246888">
                  <a:extLst>
                    <a:ext uri="{9D8B030D-6E8A-4147-A177-3AD203B41FA5}">
                      <a16:colId xmlns:a16="http://schemas.microsoft.com/office/drawing/2014/main" val="3253627506"/>
                    </a:ext>
                  </a:extLst>
                </a:gridCol>
                <a:gridCol w="246888">
                  <a:extLst>
                    <a:ext uri="{9D8B030D-6E8A-4147-A177-3AD203B41FA5}">
                      <a16:colId xmlns:a16="http://schemas.microsoft.com/office/drawing/2014/main" val="3298904735"/>
                    </a:ext>
                  </a:extLst>
                </a:gridCol>
                <a:gridCol w="246888">
                  <a:extLst>
                    <a:ext uri="{9D8B030D-6E8A-4147-A177-3AD203B41FA5}">
                      <a16:colId xmlns:a16="http://schemas.microsoft.com/office/drawing/2014/main" val="53214873"/>
                    </a:ext>
                  </a:extLst>
                </a:gridCol>
                <a:gridCol w="246888">
                  <a:extLst>
                    <a:ext uri="{9D8B030D-6E8A-4147-A177-3AD203B41FA5}">
                      <a16:colId xmlns:a16="http://schemas.microsoft.com/office/drawing/2014/main" val="1969216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7111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https://quintly-image-storage.s3.amazonaws.com/d123f9c23f3abec6e562a564c92f236a/c19251691f942dc3fc59c1c91581057f.jpg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7249557"/>
                  </a:ext>
                </a:extLst>
              </a:tr>
            </a:tbl>
          </a:graphicData>
        </a:graphic>
      </p:graphicFrame>
      <p:sp>
        <p:nvSpPr>
          <p:cNvPr id="4" name="Text Placeholder 3">
            <a:extLst>
              <a:ext uri="{FF2B5EF4-FFF2-40B4-BE49-F238E27FC236}">
                <a16:creationId xmlns:a16="http://schemas.microsoft.com/office/drawing/2014/main" id="{57D66017-0FE7-4E3D-8F14-6DAC44B2D24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063539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724B6-D990-424E-BE05-E72B8F0F4171}"/>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07695545-3EB7-459A-8C49-757DB9BE6633}"/>
              </a:ext>
            </a:extLst>
          </p:cNvPr>
          <p:cNvGraphicFramePr>
            <a:graphicFrameLocks noGrp="1"/>
          </p:cNvGraphicFramePr>
          <p:nvPr>
            <p:ph type="tbl" sz="quarter" idx="13"/>
            <p:extLst>
              <p:ext uri="{D42A27DB-BD31-4B8C-83A1-F6EECF244321}">
                <p14:modId xmlns:p14="http://schemas.microsoft.com/office/powerpoint/2010/main" val="282860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53312151"/>
                    </a:ext>
                  </a:extLst>
                </a:gridCol>
                <a:gridCol w="1152144">
                  <a:extLst>
                    <a:ext uri="{9D8B030D-6E8A-4147-A177-3AD203B41FA5}">
                      <a16:colId xmlns:a16="http://schemas.microsoft.com/office/drawing/2014/main" val="4037239409"/>
                    </a:ext>
                  </a:extLst>
                </a:gridCol>
                <a:gridCol w="822960">
                  <a:extLst>
                    <a:ext uri="{9D8B030D-6E8A-4147-A177-3AD203B41FA5}">
                      <a16:colId xmlns:a16="http://schemas.microsoft.com/office/drawing/2014/main" val="1835262938"/>
                    </a:ext>
                  </a:extLst>
                </a:gridCol>
                <a:gridCol w="246888">
                  <a:extLst>
                    <a:ext uri="{9D8B030D-6E8A-4147-A177-3AD203B41FA5}">
                      <a16:colId xmlns:a16="http://schemas.microsoft.com/office/drawing/2014/main" val="2691588155"/>
                    </a:ext>
                  </a:extLst>
                </a:gridCol>
                <a:gridCol w="246888">
                  <a:extLst>
                    <a:ext uri="{9D8B030D-6E8A-4147-A177-3AD203B41FA5}">
                      <a16:colId xmlns:a16="http://schemas.microsoft.com/office/drawing/2014/main" val="997260251"/>
                    </a:ext>
                  </a:extLst>
                </a:gridCol>
                <a:gridCol w="246888">
                  <a:extLst>
                    <a:ext uri="{9D8B030D-6E8A-4147-A177-3AD203B41FA5}">
                      <a16:colId xmlns:a16="http://schemas.microsoft.com/office/drawing/2014/main" val="1085992156"/>
                    </a:ext>
                  </a:extLst>
                </a:gridCol>
                <a:gridCol w="246888">
                  <a:extLst>
                    <a:ext uri="{9D8B030D-6E8A-4147-A177-3AD203B41FA5}">
                      <a16:colId xmlns:a16="http://schemas.microsoft.com/office/drawing/2014/main" val="4042800439"/>
                    </a:ext>
                  </a:extLst>
                </a:gridCol>
                <a:gridCol w="246888">
                  <a:extLst>
                    <a:ext uri="{9D8B030D-6E8A-4147-A177-3AD203B41FA5}">
                      <a16:colId xmlns:a16="http://schemas.microsoft.com/office/drawing/2014/main" val="1589154094"/>
                    </a:ext>
                  </a:extLst>
                </a:gridCol>
                <a:gridCol w="246888">
                  <a:extLst>
                    <a:ext uri="{9D8B030D-6E8A-4147-A177-3AD203B41FA5}">
                      <a16:colId xmlns:a16="http://schemas.microsoft.com/office/drawing/2014/main" val="1865689375"/>
                    </a:ext>
                  </a:extLst>
                </a:gridCol>
                <a:gridCol w="246888">
                  <a:extLst>
                    <a:ext uri="{9D8B030D-6E8A-4147-A177-3AD203B41FA5}">
                      <a16:colId xmlns:a16="http://schemas.microsoft.com/office/drawing/2014/main" val="3060643539"/>
                    </a:ext>
                  </a:extLst>
                </a:gridCol>
                <a:gridCol w="246888">
                  <a:extLst>
                    <a:ext uri="{9D8B030D-6E8A-4147-A177-3AD203B41FA5}">
                      <a16:colId xmlns:a16="http://schemas.microsoft.com/office/drawing/2014/main" val="678353943"/>
                    </a:ext>
                  </a:extLst>
                </a:gridCol>
                <a:gridCol w="246888">
                  <a:extLst>
                    <a:ext uri="{9D8B030D-6E8A-4147-A177-3AD203B41FA5}">
                      <a16:colId xmlns:a16="http://schemas.microsoft.com/office/drawing/2014/main" val="3043150059"/>
                    </a:ext>
                  </a:extLst>
                </a:gridCol>
                <a:gridCol w="246888">
                  <a:extLst>
                    <a:ext uri="{9D8B030D-6E8A-4147-A177-3AD203B41FA5}">
                      <a16:colId xmlns:a16="http://schemas.microsoft.com/office/drawing/2014/main" val="4087590620"/>
                    </a:ext>
                  </a:extLst>
                </a:gridCol>
                <a:gridCol w="246888">
                  <a:extLst>
                    <a:ext uri="{9D8B030D-6E8A-4147-A177-3AD203B41FA5}">
                      <a16:colId xmlns:a16="http://schemas.microsoft.com/office/drawing/2014/main" val="2404634899"/>
                    </a:ext>
                  </a:extLst>
                </a:gridCol>
                <a:gridCol w="246888">
                  <a:extLst>
                    <a:ext uri="{9D8B030D-6E8A-4147-A177-3AD203B41FA5}">
                      <a16:colId xmlns:a16="http://schemas.microsoft.com/office/drawing/2014/main" val="336774088"/>
                    </a:ext>
                  </a:extLst>
                </a:gridCol>
                <a:gridCol w="246888">
                  <a:extLst>
                    <a:ext uri="{9D8B030D-6E8A-4147-A177-3AD203B41FA5}">
                      <a16:colId xmlns:a16="http://schemas.microsoft.com/office/drawing/2014/main" val="2207776347"/>
                    </a:ext>
                  </a:extLst>
                </a:gridCol>
                <a:gridCol w="246888">
                  <a:extLst>
                    <a:ext uri="{9D8B030D-6E8A-4147-A177-3AD203B41FA5}">
                      <a16:colId xmlns:a16="http://schemas.microsoft.com/office/drawing/2014/main" val="1853774599"/>
                    </a:ext>
                  </a:extLst>
                </a:gridCol>
                <a:gridCol w="246888">
                  <a:extLst>
                    <a:ext uri="{9D8B030D-6E8A-4147-A177-3AD203B41FA5}">
                      <a16:colId xmlns:a16="http://schemas.microsoft.com/office/drawing/2014/main" val="3337611537"/>
                    </a:ext>
                  </a:extLst>
                </a:gridCol>
                <a:gridCol w="246888">
                  <a:extLst>
                    <a:ext uri="{9D8B030D-6E8A-4147-A177-3AD203B41FA5}">
                      <a16:colId xmlns:a16="http://schemas.microsoft.com/office/drawing/2014/main" val="1423606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70167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- 2021-12-22 15:23:18</a:t>
                      </a:r>
                      <a:r>
                        <a:rPr kumimoji="0" lang="en-US" sz="1000" b="0" i="0" u="none" strike="noStrike" kern="1200" cap="none" spc="0" normalizeH="0" baseline="0" noProof="0">
                          <a:ln>
                            <a:noFill/>
                          </a:ln>
                          <a:solidFill>
                            <a:prstClr val="black"/>
                          </a:solidFill>
                          <a:effectLst/>
                          <a:uLnTx/>
                          <a:uFillTx/>
                          <a:latin typeface="+mn-lt"/>
                          <a:ea typeface="+mn-ea"/>
                          <a:cs typeface="+mn-cs"/>
                        </a:rPr>
                        <a:t>
 Need an idea for your holiday #staycation? Medalit has been using her time off this year to visit museums in her city! How do you maintain your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https://quintly-image-storage.s3.amazonaws.com/e33bbb9956bb05844e7317a82c09a400/efae74c96b9c52aecb2a11fd065e7e7f.jpg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74416557"/>
                  </a:ext>
                </a:extLst>
              </a:tr>
            </a:tbl>
          </a:graphicData>
        </a:graphic>
      </p:graphicFrame>
      <p:sp>
        <p:nvSpPr>
          <p:cNvPr id="4" name="Text Placeholder 3">
            <a:extLst>
              <a:ext uri="{FF2B5EF4-FFF2-40B4-BE49-F238E27FC236}">
                <a16:creationId xmlns:a16="http://schemas.microsoft.com/office/drawing/2014/main" id="{CD0DFDA5-637C-41C6-A98A-9297207EB65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270199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2842-CCCA-48D5-BC3B-71F6A84A0E1A}"/>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A8121BF2-1A96-4E30-9DCB-0DE898CB1B85}"/>
              </a:ext>
            </a:extLst>
          </p:cNvPr>
          <p:cNvGraphicFramePr>
            <a:graphicFrameLocks noGrp="1"/>
          </p:cNvGraphicFramePr>
          <p:nvPr>
            <p:ph type="tbl" sz="quarter" idx="13"/>
            <p:extLst>
              <p:ext uri="{D42A27DB-BD31-4B8C-83A1-F6EECF244321}">
                <p14:modId xmlns:p14="http://schemas.microsoft.com/office/powerpoint/2010/main" val="3012008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57287472"/>
                    </a:ext>
                  </a:extLst>
                </a:gridCol>
                <a:gridCol w="1152144">
                  <a:extLst>
                    <a:ext uri="{9D8B030D-6E8A-4147-A177-3AD203B41FA5}">
                      <a16:colId xmlns:a16="http://schemas.microsoft.com/office/drawing/2014/main" val="2833846098"/>
                    </a:ext>
                  </a:extLst>
                </a:gridCol>
                <a:gridCol w="822960">
                  <a:extLst>
                    <a:ext uri="{9D8B030D-6E8A-4147-A177-3AD203B41FA5}">
                      <a16:colId xmlns:a16="http://schemas.microsoft.com/office/drawing/2014/main" val="893293600"/>
                    </a:ext>
                  </a:extLst>
                </a:gridCol>
                <a:gridCol w="246888">
                  <a:extLst>
                    <a:ext uri="{9D8B030D-6E8A-4147-A177-3AD203B41FA5}">
                      <a16:colId xmlns:a16="http://schemas.microsoft.com/office/drawing/2014/main" val="4175765753"/>
                    </a:ext>
                  </a:extLst>
                </a:gridCol>
                <a:gridCol w="246888">
                  <a:extLst>
                    <a:ext uri="{9D8B030D-6E8A-4147-A177-3AD203B41FA5}">
                      <a16:colId xmlns:a16="http://schemas.microsoft.com/office/drawing/2014/main" val="4040296405"/>
                    </a:ext>
                  </a:extLst>
                </a:gridCol>
                <a:gridCol w="246888">
                  <a:extLst>
                    <a:ext uri="{9D8B030D-6E8A-4147-A177-3AD203B41FA5}">
                      <a16:colId xmlns:a16="http://schemas.microsoft.com/office/drawing/2014/main" val="2257831453"/>
                    </a:ext>
                  </a:extLst>
                </a:gridCol>
                <a:gridCol w="246888">
                  <a:extLst>
                    <a:ext uri="{9D8B030D-6E8A-4147-A177-3AD203B41FA5}">
                      <a16:colId xmlns:a16="http://schemas.microsoft.com/office/drawing/2014/main" val="2684994277"/>
                    </a:ext>
                  </a:extLst>
                </a:gridCol>
                <a:gridCol w="246888">
                  <a:extLst>
                    <a:ext uri="{9D8B030D-6E8A-4147-A177-3AD203B41FA5}">
                      <a16:colId xmlns:a16="http://schemas.microsoft.com/office/drawing/2014/main" val="3985423605"/>
                    </a:ext>
                  </a:extLst>
                </a:gridCol>
                <a:gridCol w="246888">
                  <a:extLst>
                    <a:ext uri="{9D8B030D-6E8A-4147-A177-3AD203B41FA5}">
                      <a16:colId xmlns:a16="http://schemas.microsoft.com/office/drawing/2014/main" val="4054192623"/>
                    </a:ext>
                  </a:extLst>
                </a:gridCol>
                <a:gridCol w="246888">
                  <a:extLst>
                    <a:ext uri="{9D8B030D-6E8A-4147-A177-3AD203B41FA5}">
                      <a16:colId xmlns:a16="http://schemas.microsoft.com/office/drawing/2014/main" val="1928621916"/>
                    </a:ext>
                  </a:extLst>
                </a:gridCol>
                <a:gridCol w="246888">
                  <a:extLst>
                    <a:ext uri="{9D8B030D-6E8A-4147-A177-3AD203B41FA5}">
                      <a16:colId xmlns:a16="http://schemas.microsoft.com/office/drawing/2014/main" val="1691139026"/>
                    </a:ext>
                  </a:extLst>
                </a:gridCol>
                <a:gridCol w="246888">
                  <a:extLst>
                    <a:ext uri="{9D8B030D-6E8A-4147-A177-3AD203B41FA5}">
                      <a16:colId xmlns:a16="http://schemas.microsoft.com/office/drawing/2014/main" val="2973280904"/>
                    </a:ext>
                  </a:extLst>
                </a:gridCol>
                <a:gridCol w="246888">
                  <a:extLst>
                    <a:ext uri="{9D8B030D-6E8A-4147-A177-3AD203B41FA5}">
                      <a16:colId xmlns:a16="http://schemas.microsoft.com/office/drawing/2014/main" val="4114996772"/>
                    </a:ext>
                  </a:extLst>
                </a:gridCol>
                <a:gridCol w="246888">
                  <a:extLst>
                    <a:ext uri="{9D8B030D-6E8A-4147-A177-3AD203B41FA5}">
                      <a16:colId xmlns:a16="http://schemas.microsoft.com/office/drawing/2014/main" val="2109988978"/>
                    </a:ext>
                  </a:extLst>
                </a:gridCol>
                <a:gridCol w="246888">
                  <a:extLst>
                    <a:ext uri="{9D8B030D-6E8A-4147-A177-3AD203B41FA5}">
                      <a16:colId xmlns:a16="http://schemas.microsoft.com/office/drawing/2014/main" val="1357217124"/>
                    </a:ext>
                  </a:extLst>
                </a:gridCol>
                <a:gridCol w="246888">
                  <a:extLst>
                    <a:ext uri="{9D8B030D-6E8A-4147-A177-3AD203B41FA5}">
                      <a16:colId xmlns:a16="http://schemas.microsoft.com/office/drawing/2014/main" val="2267882577"/>
                    </a:ext>
                  </a:extLst>
                </a:gridCol>
                <a:gridCol w="246888">
                  <a:extLst>
                    <a:ext uri="{9D8B030D-6E8A-4147-A177-3AD203B41FA5}">
                      <a16:colId xmlns:a16="http://schemas.microsoft.com/office/drawing/2014/main" val="2459984430"/>
                    </a:ext>
                  </a:extLst>
                </a:gridCol>
                <a:gridCol w="246888">
                  <a:extLst>
                    <a:ext uri="{9D8B030D-6E8A-4147-A177-3AD203B41FA5}">
                      <a16:colId xmlns:a16="http://schemas.microsoft.com/office/drawing/2014/main" val="2765521768"/>
                    </a:ext>
                  </a:extLst>
                </a:gridCol>
                <a:gridCol w="246888">
                  <a:extLst>
                    <a:ext uri="{9D8B030D-6E8A-4147-A177-3AD203B41FA5}">
                      <a16:colId xmlns:a16="http://schemas.microsoft.com/office/drawing/2014/main" val="3178961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062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- 2021-12-21 21:28:12</a:t>
                      </a:r>
                      <a:r>
                        <a:rPr kumimoji="0" lang="en-US" sz="1000" b="0" i="0" u="none" strike="noStrike" kern="1200" cap="none" spc="0" normalizeH="0" baseline="0" noProof="0">
                          <a:ln>
                            <a:noFill/>
                          </a:ln>
                          <a:solidFill>
                            <a:prstClr val="black"/>
                          </a:solidFill>
                          <a:effectLst/>
                          <a:uLnTx/>
                          <a:uFillTx/>
                          <a:latin typeface="+mn-lt"/>
                          <a:ea typeface="+mn-ea"/>
                          <a:cs typeface="+mn-cs"/>
                        </a:rPr>
                        <a:t>
 We want to thank our associates for giving generously to our Santa's Workshop donation drive for the families and children served by Kapiolani Medical Center for Women &amp; Children. Together, we filled two cars! Mahalo Kapiolani Medical Center for opening your doors to the community every holiday season. It's a joy to be a part of something that brings smiles to keiki's faces. 
Read 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https://quintly-image-storage.s3.amazonaws.com/17ae3836335657ff0a83f20c7d11e5e8/b34b5da14e5a89b5940e174b464f30ec.jpg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07378880"/>
                  </a:ext>
                </a:extLst>
              </a:tr>
            </a:tbl>
          </a:graphicData>
        </a:graphic>
      </p:graphicFrame>
      <p:sp>
        <p:nvSpPr>
          <p:cNvPr id="4" name="Text Placeholder 3">
            <a:extLst>
              <a:ext uri="{FF2B5EF4-FFF2-40B4-BE49-F238E27FC236}">
                <a16:creationId xmlns:a16="http://schemas.microsoft.com/office/drawing/2014/main" id="{97E4DE77-AB24-4B76-8D0D-182692709A9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9439425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56AC6-D33F-40BE-90CF-FC405DAC9628}"/>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262402A6-07C2-4031-BB6B-96286877F831}"/>
              </a:ext>
            </a:extLst>
          </p:cNvPr>
          <p:cNvGraphicFramePr>
            <a:graphicFrameLocks noGrp="1"/>
          </p:cNvGraphicFramePr>
          <p:nvPr>
            <p:ph type="tbl" sz="quarter" idx="13"/>
            <p:extLst>
              <p:ext uri="{D42A27DB-BD31-4B8C-83A1-F6EECF244321}">
                <p14:modId xmlns:p14="http://schemas.microsoft.com/office/powerpoint/2010/main" val="2451632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82292170"/>
                    </a:ext>
                  </a:extLst>
                </a:gridCol>
                <a:gridCol w="1152144">
                  <a:extLst>
                    <a:ext uri="{9D8B030D-6E8A-4147-A177-3AD203B41FA5}">
                      <a16:colId xmlns:a16="http://schemas.microsoft.com/office/drawing/2014/main" val="3063537639"/>
                    </a:ext>
                  </a:extLst>
                </a:gridCol>
                <a:gridCol w="822960">
                  <a:extLst>
                    <a:ext uri="{9D8B030D-6E8A-4147-A177-3AD203B41FA5}">
                      <a16:colId xmlns:a16="http://schemas.microsoft.com/office/drawing/2014/main" val="3267840654"/>
                    </a:ext>
                  </a:extLst>
                </a:gridCol>
                <a:gridCol w="246888">
                  <a:extLst>
                    <a:ext uri="{9D8B030D-6E8A-4147-A177-3AD203B41FA5}">
                      <a16:colId xmlns:a16="http://schemas.microsoft.com/office/drawing/2014/main" val="2101319828"/>
                    </a:ext>
                  </a:extLst>
                </a:gridCol>
                <a:gridCol w="246888">
                  <a:extLst>
                    <a:ext uri="{9D8B030D-6E8A-4147-A177-3AD203B41FA5}">
                      <a16:colId xmlns:a16="http://schemas.microsoft.com/office/drawing/2014/main" val="1523302519"/>
                    </a:ext>
                  </a:extLst>
                </a:gridCol>
                <a:gridCol w="246888">
                  <a:extLst>
                    <a:ext uri="{9D8B030D-6E8A-4147-A177-3AD203B41FA5}">
                      <a16:colId xmlns:a16="http://schemas.microsoft.com/office/drawing/2014/main" val="3677152358"/>
                    </a:ext>
                  </a:extLst>
                </a:gridCol>
                <a:gridCol w="246888">
                  <a:extLst>
                    <a:ext uri="{9D8B030D-6E8A-4147-A177-3AD203B41FA5}">
                      <a16:colId xmlns:a16="http://schemas.microsoft.com/office/drawing/2014/main" val="2640244207"/>
                    </a:ext>
                  </a:extLst>
                </a:gridCol>
                <a:gridCol w="246888">
                  <a:extLst>
                    <a:ext uri="{9D8B030D-6E8A-4147-A177-3AD203B41FA5}">
                      <a16:colId xmlns:a16="http://schemas.microsoft.com/office/drawing/2014/main" val="3260652869"/>
                    </a:ext>
                  </a:extLst>
                </a:gridCol>
                <a:gridCol w="246888">
                  <a:extLst>
                    <a:ext uri="{9D8B030D-6E8A-4147-A177-3AD203B41FA5}">
                      <a16:colId xmlns:a16="http://schemas.microsoft.com/office/drawing/2014/main" val="3089328468"/>
                    </a:ext>
                  </a:extLst>
                </a:gridCol>
                <a:gridCol w="246888">
                  <a:extLst>
                    <a:ext uri="{9D8B030D-6E8A-4147-A177-3AD203B41FA5}">
                      <a16:colId xmlns:a16="http://schemas.microsoft.com/office/drawing/2014/main" val="3069880343"/>
                    </a:ext>
                  </a:extLst>
                </a:gridCol>
                <a:gridCol w="246888">
                  <a:extLst>
                    <a:ext uri="{9D8B030D-6E8A-4147-A177-3AD203B41FA5}">
                      <a16:colId xmlns:a16="http://schemas.microsoft.com/office/drawing/2014/main" val="892739435"/>
                    </a:ext>
                  </a:extLst>
                </a:gridCol>
                <a:gridCol w="246888">
                  <a:extLst>
                    <a:ext uri="{9D8B030D-6E8A-4147-A177-3AD203B41FA5}">
                      <a16:colId xmlns:a16="http://schemas.microsoft.com/office/drawing/2014/main" val="1303326242"/>
                    </a:ext>
                  </a:extLst>
                </a:gridCol>
                <a:gridCol w="246888">
                  <a:extLst>
                    <a:ext uri="{9D8B030D-6E8A-4147-A177-3AD203B41FA5}">
                      <a16:colId xmlns:a16="http://schemas.microsoft.com/office/drawing/2014/main" val="3822256662"/>
                    </a:ext>
                  </a:extLst>
                </a:gridCol>
                <a:gridCol w="246888">
                  <a:extLst>
                    <a:ext uri="{9D8B030D-6E8A-4147-A177-3AD203B41FA5}">
                      <a16:colId xmlns:a16="http://schemas.microsoft.com/office/drawing/2014/main" val="3050069340"/>
                    </a:ext>
                  </a:extLst>
                </a:gridCol>
                <a:gridCol w="246888">
                  <a:extLst>
                    <a:ext uri="{9D8B030D-6E8A-4147-A177-3AD203B41FA5}">
                      <a16:colId xmlns:a16="http://schemas.microsoft.com/office/drawing/2014/main" val="3179502747"/>
                    </a:ext>
                  </a:extLst>
                </a:gridCol>
                <a:gridCol w="246888">
                  <a:extLst>
                    <a:ext uri="{9D8B030D-6E8A-4147-A177-3AD203B41FA5}">
                      <a16:colId xmlns:a16="http://schemas.microsoft.com/office/drawing/2014/main" val="2468167359"/>
                    </a:ext>
                  </a:extLst>
                </a:gridCol>
                <a:gridCol w="246888">
                  <a:extLst>
                    <a:ext uri="{9D8B030D-6E8A-4147-A177-3AD203B41FA5}">
                      <a16:colId xmlns:a16="http://schemas.microsoft.com/office/drawing/2014/main" val="3974944298"/>
                    </a:ext>
                  </a:extLst>
                </a:gridCol>
                <a:gridCol w="246888">
                  <a:extLst>
                    <a:ext uri="{9D8B030D-6E8A-4147-A177-3AD203B41FA5}">
                      <a16:colId xmlns:a16="http://schemas.microsoft.com/office/drawing/2014/main" val="2349160466"/>
                    </a:ext>
                  </a:extLst>
                </a:gridCol>
                <a:gridCol w="246888">
                  <a:extLst>
                    <a:ext uri="{9D8B030D-6E8A-4147-A177-3AD203B41FA5}">
                      <a16:colId xmlns:a16="http://schemas.microsoft.com/office/drawing/2014/main" val="2600557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16188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- 2021-12-21 12:13:35</a:t>
                      </a:r>
                      <a:r>
                        <a:rPr kumimoji="0" lang="en-US" sz="1000" b="0" i="0" u="none" strike="noStrike" kern="1200" cap="none" spc="0" normalizeH="0" baseline="0" noProof="0">
                          <a:ln>
                            <a:noFill/>
                          </a:ln>
                          <a:solidFill>
                            <a:prstClr val="black"/>
                          </a:solidFill>
                          <a:effectLst/>
                          <a:uLnTx/>
                          <a:uFillTx/>
                          <a:latin typeface="+mn-lt"/>
                          <a:ea typeface="+mn-ea"/>
                          <a:cs typeface="+mn-cs"/>
                        </a:rPr>
                        <a:t>
 It's well known that improving #fitness is one of the most common New Year's resolutions. Fitness instructors and trainers can get prepared for the New Year's rush with our easy-to-apply, easy-to-renew fitness insurance: https://bit.ly/3yUx6aD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https://quintly-image-storage.s3.amazonaws.com/d123f9c23f3abec6e562a564c92f236a/ce84e38a0c8144e1d72b447906a85867.jpg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9010410"/>
                  </a:ext>
                </a:extLst>
              </a:tr>
            </a:tbl>
          </a:graphicData>
        </a:graphic>
      </p:graphicFrame>
      <p:sp>
        <p:nvSpPr>
          <p:cNvPr id="4" name="Text Placeholder 3">
            <a:extLst>
              <a:ext uri="{FF2B5EF4-FFF2-40B4-BE49-F238E27FC236}">
                <a16:creationId xmlns:a16="http://schemas.microsoft.com/office/drawing/2014/main" id="{0B4747E3-86F7-4AEE-B557-3AEE41D2D4F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363343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208AC-4298-4875-926B-3EB01D74F0E4}"/>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9B33D3C8-EAE5-40CF-B67F-C860A10763ED}"/>
              </a:ext>
            </a:extLst>
          </p:cNvPr>
          <p:cNvGraphicFramePr>
            <a:graphicFrameLocks noGrp="1"/>
          </p:cNvGraphicFramePr>
          <p:nvPr>
            <p:ph type="tbl" sz="quarter" idx="13"/>
            <p:extLst>
              <p:ext uri="{D42A27DB-BD31-4B8C-83A1-F6EECF244321}">
                <p14:modId xmlns:p14="http://schemas.microsoft.com/office/powerpoint/2010/main" val="3695500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09536759"/>
                    </a:ext>
                  </a:extLst>
                </a:gridCol>
                <a:gridCol w="1152144">
                  <a:extLst>
                    <a:ext uri="{9D8B030D-6E8A-4147-A177-3AD203B41FA5}">
                      <a16:colId xmlns:a16="http://schemas.microsoft.com/office/drawing/2014/main" val="4251836479"/>
                    </a:ext>
                  </a:extLst>
                </a:gridCol>
                <a:gridCol w="822960">
                  <a:extLst>
                    <a:ext uri="{9D8B030D-6E8A-4147-A177-3AD203B41FA5}">
                      <a16:colId xmlns:a16="http://schemas.microsoft.com/office/drawing/2014/main" val="3296524889"/>
                    </a:ext>
                  </a:extLst>
                </a:gridCol>
                <a:gridCol w="246888">
                  <a:extLst>
                    <a:ext uri="{9D8B030D-6E8A-4147-A177-3AD203B41FA5}">
                      <a16:colId xmlns:a16="http://schemas.microsoft.com/office/drawing/2014/main" val="1603228543"/>
                    </a:ext>
                  </a:extLst>
                </a:gridCol>
                <a:gridCol w="246888">
                  <a:extLst>
                    <a:ext uri="{9D8B030D-6E8A-4147-A177-3AD203B41FA5}">
                      <a16:colId xmlns:a16="http://schemas.microsoft.com/office/drawing/2014/main" val="4042769057"/>
                    </a:ext>
                  </a:extLst>
                </a:gridCol>
                <a:gridCol w="246888">
                  <a:extLst>
                    <a:ext uri="{9D8B030D-6E8A-4147-A177-3AD203B41FA5}">
                      <a16:colId xmlns:a16="http://schemas.microsoft.com/office/drawing/2014/main" val="1954177152"/>
                    </a:ext>
                  </a:extLst>
                </a:gridCol>
                <a:gridCol w="246888">
                  <a:extLst>
                    <a:ext uri="{9D8B030D-6E8A-4147-A177-3AD203B41FA5}">
                      <a16:colId xmlns:a16="http://schemas.microsoft.com/office/drawing/2014/main" val="4278309439"/>
                    </a:ext>
                  </a:extLst>
                </a:gridCol>
                <a:gridCol w="246888">
                  <a:extLst>
                    <a:ext uri="{9D8B030D-6E8A-4147-A177-3AD203B41FA5}">
                      <a16:colId xmlns:a16="http://schemas.microsoft.com/office/drawing/2014/main" val="2095980021"/>
                    </a:ext>
                  </a:extLst>
                </a:gridCol>
                <a:gridCol w="246888">
                  <a:extLst>
                    <a:ext uri="{9D8B030D-6E8A-4147-A177-3AD203B41FA5}">
                      <a16:colId xmlns:a16="http://schemas.microsoft.com/office/drawing/2014/main" val="2408843705"/>
                    </a:ext>
                  </a:extLst>
                </a:gridCol>
                <a:gridCol w="246888">
                  <a:extLst>
                    <a:ext uri="{9D8B030D-6E8A-4147-A177-3AD203B41FA5}">
                      <a16:colId xmlns:a16="http://schemas.microsoft.com/office/drawing/2014/main" val="1667361577"/>
                    </a:ext>
                  </a:extLst>
                </a:gridCol>
                <a:gridCol w="246888">
                  <a:extLst>
                    <a:ext uri="{9D8B030D-6E8A-4147-A177-3AD203B41FA5}">
                      <a16:colId xmlns:a16="http://schemas.microsoft.com/office/drawing/2014/main" val="907537601"/>
                    </a:ext>
                  </a:extLst>
                </a:gridCol>
                <a:gridCol w="246888">
                  <a:extLst>
                    <a:ext uri="{9D8B030D-6E8A-4147-A177-3AD203B41FA5}">
                      <a16:colId xmlns:a16="http://schemas.microsoft.com/office/drawing/2014/main" val="3703077802"/>
                    </a:ext>
                  </a:extLst>
                </a:gridCol>
                <a:gridCol w="246888">
                  <a:extLst>
                    <a:ext uri="{9D8B030D-6E8A-4147-A177-3AD203B41FA5}">
                      <a16:colId xmlns:a16="http://schemas.microsoft.com/office/drawing/2014/main" val="2737794628"/>
                    </a:ext>
                  </a:extLst>
                </a:gridCol>
                <a:gridCol w="246888">
                  <a:extLst>
                    <a:ext uri="{9D8B030D-6E8A-4147-A177-3AD203B41FA5}">
                      <a16:colId xmlns:a16="http://schemas.microsoft.com/office/drawing/2014/main" val="585269661"/>
                    </a:ext>
                  </a:extLst>
                </a:gridCol>
                <a:gridCol w="246888">
                  <a:extLst>
                    <a:ext uri="{9D8B030D-6E8A-4147-A177-3AD203B41FA5}">
                      <a16:colId xmlns:a16="http://schemas.microsoft.com/office/drawing/2014/main" val="2912582936"/>
                    </a:ext>
                  </a:extLst>
                </a:gridCol>
                <a:gridCol w="246888">
                  <a:extLst>
                    <a:ext uri="{9D8B030D-6E8A-4147-A177-3AD203B41FA5}">
                      <a16:colId xmlns:a16="http://schemas.microsoft.com/office/drawing/2014/main" val="2287402344"/>
                    </a:ext>
                  </a:extLst>
                </a:gridCol>
                <a:gridCol w="246888">
                  <a:extLst>
                    <a:ext uri="{9D8B030D-6E8A-4147-A177-3AD203B41FA5}">
                      <a16:colId xmlns:a16="http://schemas.microsoft.com/office/drawing/2014/main" val="1651639314"/>
                    </a:ext>
                  </a:extLst>
                </a:gridCol>
                <a:gridCol w="246888">
                  <a:extLst>
                    <a:ext uri="{9D8B030D-6E8A-4147-A177-3AD203B41FA5}">
                      <a16:colId xmlns:a16="http://schemas.microsoft.com/office/drawing/2014/main" val="1374158855"/>
                    </a:ext>
                  </a:extLst>
                </a:gridCol>
                <a:gridCol w="246888">
                  <a:extLst>
                    <a:ext uri="{9D8B030D-6E8A-4147-A177-3AD203B41FA5}">
                      <a16:colId xmlns:a16="http://schemas.microsoft.com/office/drawing/2014/main" val="784600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24725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- 2021-12-20 17:24:40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that AM Best has reaffirmed our superior A+ Financial Strength Rating (FSR). FICOH has maintained a FSR rating of A (excellent) or higher since 1997. Learn more at https://bit.ly/3FhoJZc.
#teamficoh #financialstability #insurance #insurancebusiness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https://quintly-image-storage.s3.amazonaws.com/17ae3836335657ff0a83f20c7d11e5e8/4bb6f391b0ddb777d92b54e502089814.png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1275339"/>
                  </a:ext>
                </a:extLst>
              </a:tr>
            </a:tbl>
          </a:graphicData>
        </a:graphic>
      </p:graphicFrame>
      <p:sp>
        <p:nvSpPr>
          <p:cNvPr id="4" name="Text Placeholder 3">
            <a:extLst>
              <a:ext uri="{FF2B5EF4-FFF2-40B4-BE49-F238E27FC236}">
                <a16:creationId xmlns:a16="http://schemas.microsoft.com/office/drawing/2014/main" id="{9FE08046-57FD-402A-BED5-FAD05735B52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442055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EAF76-050E-487A-8549-8A2173ED6FEB}"/>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55C128B1-7CDC-4E99-87B9-D64A3DE0F125}"/>
              </a:ext>
            </a:extLst>
          </p:cNvPr>
          <p:cNvGraphicFramePr>
            <a:graphicFrameLocks noGrp="1"/>
          </p:cNvGraphicFramePr>
          <p:nvPr>
            <p:ph type="tbl" sz="quarter" idx="13"/>
            <p:extLst>
              <p:ext uri="{D42A27DB-BD31-4B8C-83A1-F6EECF244321}">
                <p14:modId xmlns:p14="http://schemas.microsoft.com/office/powerpoint/2010/main" val="2861030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76085674"/>
                    </a:ext>
                  </a:extLst>
                </a:gridCol>
                <a:gridCol w="1152144">
                  <a:extLst>
                    <a:ext uri="{9D8B030D-6E8A-4147-A177-3AD203B41FA5}">
                      <a16:colId xmlns:a16="http://schemas.microsoft.com/office/drawing/2014/main" val="3321132016"/>
                    </a:ext>
                  </a:extLst>
                </a:gridCol>
                <a:gridCol w="822960">
                  <a:extLst>
                    <a:ext uri="{9D8B030D-6E8A-4147-A177-3AD203B41FA5}">
                      <a16:colId xmlns:a16="http://schemas.microsoft.com/office/drawing/2014/main" val="1900717345"/>
                    </a:ext>
                  </a:extLst>
                </a:gridCol>
                <a:gridCol w="246888">
                  <a:extLst>
                    <a:ext uri="{9D8B030D-6E8A-4147-A177-3AD203B41FA5}">
                      <a16:colId xmlns:a16="http://schemas.microsoft.com/office/drawing/2014/main" val="1798166122"/>
                    </a:ext>
                  </a:extLst>
                </a:gridCol>
                <a:gridCol w="246888">
                  <a:extLst>
                    <a:ext uri="{9D8B030D-6E8A-4147-A177-3AD203B41FA5}">
                      <a16:colId xmlns:a16="http://schemas.microsoft.com/office/drawing/2014/main" val="3527098305"/>
                    </a:ext>
                  </a:extLst>
                </a:gridCol>
                <a:gridCol w="246888">
                  <a:extLst>
                    <a:ext uri="{9D8B030D-6E8A-4147-A177-3AD203B41FA5}">
                      <a16:colId xmlns:a16="http://schemas.microsoft.com/office/drawing/2014/main" val="2105198913"/>
                    </a:ext>
                  </a:extLst>
                </a:gridCol>
                <a:gridCol w="246888">
                  <a:extLst>
                    <a:ext uri="{9D8B030D-6E8A-4147-A177-3AD203B41FA5}">
                      <a16:colId xmlns:a16="http://schemas.microsoft.com/office/drawing/2014/main" val="583367753"/>
                    </a:ext>
                  </a:extLst>
                </a:gridCol>
                <a:gridCol w="246888">
                  <a:extLst>
                    <a:ext uri="{9D8B030D-6E8A-4147-A177-3AD203B41FA5}">
                      <a16:colId xmlns:a16="http://schemas.microsoft.com/office/drawing/2014/main" val="3870601573"/>
                    </a:ext>
                  </a:extLst>
                </a:gridCol>
                <a:gridCol w="246888">
                  <a:extLst>
                    <a:ext uri="{9D8B030D-6E8A-4147-A177-3AD203B41FA5}">
                      <a16:colId xmlns:a16="http://schemas.microsoft.com/office/drawing/2014/main" val="755986275"/>
                    </a:ext>
                  </a:extLst>
                </a:gridCol>
                <a:gridCol w="246888">
                  <a:extLst>
                    <a:ext uri="{9D8B030D-6E8A-4147-A177-3AD203B41FA5}">
                      <a16:colId xmlns:a16="http://schemas.microsoft.com/office/drawing/2014/main" val="1116697618"/>
                    </a:ext>
                  </a:extLst>
                </a:gridCol>
                <a:gridCol w="246888">
                  <a:extLst>
                    <a:ext uri="{9D8B030D-6E8A-4147-A177-3AD203B41FA5}">
                      <a16:colId xmlns:a16="http://schemas.microsoft.com/office/drawing/2014/main" val="3195245560"/>
                    </a:ext>
                  </a:extLst>
                </a:gridCol>
                <a:gridCol w="246888">
                  <a:extLst>
                    <a:ext uri="{9D8B030D-6E8A-4147-A177-3AD203B41FA5}">
                      <a16:colId xmlns:a16="http://schemas.microsoft.com/office/drawing/2014/main" val="1724339704"/>
                    </a:ext>
                  </a:extLst>
                </a:gridCol>
                <a:gridCol w="246888">
                  <a:extLst>
                    <a:ext uri="{9D8B030D-6E8A-4147-A177-3AD203B41FA5}">
                      <a16:colId xmlns:a16="http://schemas.microsoft.com/office/drawing/2014/main" val="4138980444"/>
                    </a:ext>
                  </a:extLst>
                </a:gridCol>
                <a:gridCol w="246888">
                  <a:extLst>
                    <a:ext uri="{9D8B030D-6E8A-4147-A177-3AD203B41FA5}">
                      <a16:colId xmlns:a16="http://schemas.microsoft.com/office/drawing/2014/main" val="2016848933"/>
                    </a:ext>
                  </a:extLst>
                </a:gridCol>
                <a:gridCol w="246888">
                  <a:extLst>
                    <a:ext uri="{9D8B030D-6E8A-4147-A177-3AD203B41FA5}">
                      <a16:colId xmlns:a16="http://schemas.microsoft.com/office/drawing/2014/main" val="2023424302"/>
                    </a:ext>
                  </a:extLst>
                </a:gridCol>
                <a:gridCol w="246888">
                  <a:extLst>
                    <a:ext uri="{9D8B030D-6E8A-4147-A177-3AD203B41FA5}">
                      <a16:colId xmlns:a16="http://schemas.microsoft.com/office/drawing/2014/main" val="1206106455"/>
                    </a:ext>
                  </a:extLst>
                </a:gridCol>
                <a:gridCol w="246888">
                  <a:extLst>
                    <a:ext uri="{9D8B030D-6E8A-4147-A177-3AD203B41FA5}">
                      <a16:colId xmlns:a16="http://schemas.microsoft.com/office/drawing/2014/main" val="2443739980"/>
                    </a:ext>
                  </a:extLst>
                </a:gridCol>
                <a:gridCol w="246888">
                  <a:extLst>
                    <a:ext uri="{9D8B030D-6E8A-4147-A177-3AD203B41FA5}">
                      <a16:colId xmlns:a16="http://schemas.microsoft.com/office/drawing/2014/main" val="2484375000"/>
                    </a:ext>
                  </a:extLst>
                </a:gridCol>
                <a:gridCol w="246888">
                  <a:extLst>
                    <a:ext uri="{9D8B030D-6E8A-4147-A177-3AD203B41FA5}">
                      <a16:colId xmlns:a16="http://schemas.microsoft.com/office/drawing/2014/main" val="212224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35863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17:11:03</a:t>
                      </a:r>
                      <a:r>
                        <a:rPr kumimoji="0" lang="en-US" sz="1000" b="0" i="0" u="none" strike="noStrike" kern="1200" cap="none" spc="0" normalizeH="0" baseline="0" noProof="0">
                          <a:ln>
                            <a:noFill/>
                          </a:ln>
                          <a:solidFill>
                            <a:prstClr val="black"/>
                          </a:solidFill>
                          <a:effectLst/>
                          <a:uLnTx/>
                          <a:uFillTx/>
                          <a:latin typeface="+mn-lt"/>
                          <a:ea typeface="+mn-ea"/>
                          <a:cs typeface="+mn-cs"/>
                        </a:rPr>
                        <a:t>
 What’s trending in Environmental Liability claims? PHLY's Jon Peeples spoke with AM Best to give an update on the Environmental Insurance market: https://bit.ly/3pet361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https://quintly-image-storage.s3.amazonaws.com/d123f9c23f3abec6e562a564c92f236a/2d43eed59d492965f36c09f8e533d32b.jpg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2428432"/>
                  </a:ext>
                </a:extLst>
              </a:tr>
            </a:tbl>
          </a:graphicData>
        </a:graphic>
      </p:graphicFrame>
      <p:sp>
        <p:nvSpPr>
          <p:cNvPr id="4" name="Text Placeholder 3">
            <a:extLst>
              <a:ext uri="{FF2B5EF4-FFF2-40B4-BE49-F238E27FC236}">
                <a16:creationId xmlns:a16="http://schemas.microsoft.com/office/drawing/2014/main" id="{F72A609A-04F5-4F65-818A-D6A18F2905D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732145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B2C8-9DE5-4F25-A1E7-92B3EF0CB484}"/>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D5943A7B-387C-4766-8D09-57F52378D6D0}"/>
              </a:ext>
            </a:extLst>
          </p:cNvPr>
          <p:cNvGraphicFramePr>
            <a:graphicFrameLocks noGrp="1"/>
          </p:cNvGraphicFramePr>
          <p:nvPr>
            <p:ph type="tbl" sz="quarter" idx="13"/>
            <p:extLst>
              <p:ext uri="{D42A27DB-BD31-4B8C-83A1-F6EECF244321}">
                <p14:modId xmlns:p14="http://schemas.microsoft.com/office/powerpoint/2010/main" val="636229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87862632"/>
                    </a:ext>
                  </a:extLst>
                </a:gridCol>
                <a:gridCol w="1152144">
                  <a:extLst>
                    <a:ext uri="{9D8B030D-6E8A-4147-A177-3AD203B41FA5}">
                      <a16:colId xmlns:a16="http://schemas.microsoft.com/office/drawing/2014/main" val="48338508"/>
                    </a:ext>
                  </a:extLst>
                </a:gridCol>
                <a:gridCol w="822960">
                  <a:extLst>
                    <a:ext uri="{9D8B030D-6E8A-4147-A177-3AD203B41FA5}">
                      <a16:colId xmlns:a16="http://schemas.microsoft.com/office/drawing/2014/main" val="4257512774"/>
                    </a:ext>
                  </a:extLst>
                </a:gridCol>
                <a:gridCol w="246888">
                  <a:extLst>
                    <a:ext uri="{9D8B030D-6E8A-4147-A177-3AD203B41FA5}">
                      <a16:colId xmlns:a16="http://schemas.microsoft.com/office/drawing/2014/main" val="1976616542"/>
                    </a:ext>
                  </a:extLst>
                </a:gridCol>
                <a:gridCol w="246888">
                  <a:extLst>
                    <a:ext uri="{9D8B030D-6E8A-4147-A177-3AD203B41FA5}">
                      <a16:colId xmlns:a16="http://schemas.microsoft.com/office/drawing/2014/main" val="3184605398"/>
                    </a:ext>
                  </a:extLst>
                </a:gridCol>
                <a:gridCol w="246888">
                  <a:extLst>
                    <a:ext uri="{9D8B030D-6E8A-4147-A177-3AD203B41FA5}">
                      <a16:colId xmlns:a16="http://schemas.microsoft.com/office/drawing/2014/main" val="1070328097"/>
                    </a:ext>
                  </a:extLst>
                </a:gridCol>
                <a:gridCol w="246888">
                  <a:extLst>
                    <a:ext uri="{9D8B030D-6E8A-4147-A177-3AD203B41FA5}">
                      <a16:colId xmlns:a16="http://schemas.microsoft.com/office/drawing/2014/main" val="493166036"/>
                    </a:ext>
                  </a:extLst>
                </a:gridCol>
                <a:gridCol w="246888">
                  <a:extLst>
                    <a:ext uri="{9D8B030D-6E8A-4147-A177-3AD203B41FA5}">
                      <a16:colId xmlns:a16="http://schemas.microsoft.com/office/drawing/2014/main" val="3375395526"/>
                    </a:ext>
                  </a:extLst>
                </a:gridCol>
                <a:gridCol w="246888">
                  <a:extLst>
                    <a:ext uri="{9D8B030D-6E8A-4147-A177-3AD203B41FA5}">
                      <a16:colId xmlns:a16="http://schemas.microsoft.com/office/drawing/2014/main" val="1942315550"/>
                    </a:ext>
                  </a:extLst>
                </a:gridCol>
                <a:gridCol w="246888">
                  <a:extLst>
                    <a:ext uri="{9D8B030D-6E8A-4147-A177-3AD203B41FA5}">
                      <a16:colId xmlns:a16="http://schemas.microsoft.com/office/drawing/2014/main" val="3437292971"/>
                    </a:ext>
                  </a:extLst>
                </a:gridCol>
                <a:gridCol w="246888">
                  <a:extLst>
                    <a:ext uri="{9D8B030D-6E8A-4147-A177-3AD203B41FA5}">
                      <a16:colId xmlns:a16="http://schemas.microsoft.com/office/drawing/2014/main" val="4235090110"/>
                    </a:ext>
                  </a:extLst>
                </a:gridCol>
                <a:gridCol w="246888">
                  <a:extLst>
                    <a:ext uri="{9D8B030D-6E8A-4147-A177-3AD203B41FA5}">
                      <a16:colId xmlns:a16="http://schemas.microsoft.com/office/drawing/2014/main" val="3039423827"/>
                    </a:ext>
                  </a:extLst>
                </a:gridCol>
                <a:gridCol w="246888">
                  <a:extLst>
                    <a:ext uri="{9D8B030D-6E8A-4147-A177-3AD203B41FA5}">
                      <a16:colId xmlns:a16="http://schemas.microsoft.com/office/drawing/2014/main" val="2583011266"/>
                    </a:ext>
                  </a:extLst>
                </a:gridCol>
                <a:gridCol w="246888">
                  <a:extLst>
                    <a:ext uri="{9D8B030D-6E8A-4147-A177-3AD203B41FA5}">
                      <a16:colId xmlns:a16="http://schemas.microsoft.com/office/drawing/2014/main" val="588024502"/>
                    </a:ext>
                  </a:extLst>
                </a:gridCol>
                <a:gridCol w="246888">
                  <a:extLst>
                    <a:ext uri="{9D8B030D-6E8A-4147-A177-3AD203B41FA5}">
                      <a16:colId xmlns:a16="http://schemas.microsoft.com/office/drawing/2014/main" val="273639760"/>
                    </a:ext>
                  </a:extLst>
                </a:gridCol>
                <a:gridCol w="246888">
                  <a:extLst>
                    <a:ext uri="{9D8B030D-6E8A-4147-A177-3AD203B41FA5}">
                      <a16:colId xmlns:a16="http://schemas.microsoft.com/office/drawing/2014/main" val="3399832139"/>
                    </a:ext>
                  </a:extLst>
                </a:gridCol>
                <a:gridCol w="246888">
                  <a:extLst>
                    <a:ext uri="{9D8B030D-6E8A-4147-A177-3AD203B41FA5}">
                      <a16:colId xmlns:a16="http://schemas.microsoft.com/office/drawing/2014/main" val="3429255934"/>
                    </a:ext>
                  </a:extLst>
                </a:gridCol>
                <a:gridCol w="246888">
                  <a:extLst>
                    <a:ext uri="{9D8B030D-6E8A-4147-A177-3AD203B41FA5}">
                      <a16:colId xmlns:a16="http://schemas.microsoft.com/office/drawing/2014/main" val="1190448256"/>
                    </a:ext>
                  </a:extLst>
                </a:gridCol>
                <a:gridCol w="246888">
                  <a:extLst>
                    <a:ext uri="{9D8B030D-6E8A-4147-A177-3AD203B41FA5}">
                      <a16:colId xmlns:a16="http://schemas.microsoft.com/office/drawing/2014/main" val="3881692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43713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- 2021-12-20 16:43:09</a:t>
                      </a:r>
                      <a:r>
                        <a:rPr kumimoji="0" lang="en-US" sz="1000" b="0" i="0" u="none" strike="noStrike" kern="1200" cap="none" spc="0" normalizeH="0" baseline="0" noProof="0">
                          <a:ln>
                            <a:noFill/>
                          </a:ln>
                          <a:solidFill>
                            <a:prstClr val="black"/>
                          </a:solidFill>
                          <a:effectLst/>
                          <a:uLnTx/>
                          <a:uFillTx/>
                          <a:latin typeface="+mn-lt"/>
                          <a:ea typeface="+mn-ea"/>
                          <a:cs typeface="+mn-cs"/>
                        </a:rPr>
                        <a:t>
 We've reached our goal! The Tokio Marine National Team has raised a total of ,162 for the #Walk2EndAlz. Thank you to all of the participating companies that made it possible: First Insurance Company of Hawaii, LTD, Philadelphia Insurance Companies, Safety National, TM Claims Claims Service, Tokio Marine HCC Marine HCC, Tokio Marine Highland, TMNAS, and of course, the Alzheimer's Association!
#alzheimersawareness #alzheimersdisease #alzheimers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https://quintly-image-storage.s3.amazonaws.com/e33bbb9956bb05844e7317a82c09a400/0e0ab0d9c28649cd50e8e80b57ffd5ed.jpg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41439432"/>
                  </a:ext>
                </a:extLst>
              </a:tr>
            </a:tbl>
          </a:graphicData>
        </a:graphic>
      </p:graphicFrame>
      <p:sp>
        <p:nvSpPr>
          <p:cNvPr id="4" name="Text Placeholder 3">
            <a:extLst>
              <a:ext uri="{FF2B5EF4-FFF2-40B4-BE49-F238E27FC236}">
                <a16:creationId xmlns:a16="http://schemas.microsoft.com/office/drawing/2014/main" id="{7EF14913-E3EA-4A36-9516-C4B9126508B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186696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B9DA-A864-4AEB-9444-5261F1F2ED5E}"/>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C53B1E8A-CA88-44AF-A596-0E07F231BF88}"/>
              </a:ext>
            </a:extLst>
          </p:cNvPr>
          <p:cNvGraphicFramePr>
            <a:graphicFrameLocks noGrp="1"/>
          </p:cNvGraphicFramePr>
          <p:nvPr>
            <p:ph type="tbl" sz="quarter" idx="13"/>
            <p:extLst>
              <p:ext uri="{D42A27DB-BD31-4B8C-83A1-F6EECF244321}">
                <p14:modId xmlns:p14="http://schemas.microsoft.com/office/powerpoint/2010/main" val="604243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81261177"/>
                    </a:ext>
                  </a:extLst>
                </a:gridCol>
                <a:gridCol w="1152144">
                  <a:extLst>
                    <a:ext uri="{9D8B030D-6E8A-4147-A177-3AD203B41FA5}">
                      <a16:colId xmlns:a16="http://schemas.microsoft.com/office/drawing/2014/main" val="1405989213"/>
                    </a:ext>
                  </a:extLst>
                </a:gridCol>
                <a:gridCol w="822960">
                  <a:extLst>
                    <a:ext uri="{9D8B030D-6E8A-4147-A177-3AD203B41FA5}">
                      <a16:colId xmlns:a16="http://schemas.microsoft.com/office/drawing/2014/main" val="418210358"/>
                    </a:ext>
                  </a:extLst>
                </a:gridCol>
                <a:gridCol w="246888">
                  <a:extLst>
                    <a:ext uri="{9D8B030D-6E8A-4147-A177-3AD203B41FA5}">
                      <a16:colId xmlns:a16="http://schemas.microsoft.com/office/drawing/2014/main" val="2095686479"/>
                    </a:ext>
                  </a:extLst>
                </a:gridCol>
                <a:gridCol w="246888">
                  <a:extLst>
                    <a:ext uri="{9D8B030D-6E8A-4147-A177-3AD203B41FA5}">
                      <a16:colId xmlns:a16="http://schemas.microsoft.com/office/drawing/2014/main" val="2348461328"/>
                    </a:ext>
                  </a:extLst>
                </a:gridCol>
                <a:gridCol w="246888">
                  <a:extLst>
                    <a:ext uri="{9D8B030D-6E8A-4147-A177-3AD203B41FA5}">
                      <a16:colId xmlns:a16="http://schemas.microsoft.com/office/drawing/2014/main" val="1055611905"/>
                    </a:ext>
                  </a:extLst>
                </a:gridCol>
                <a:gridCol w="246888">
                  <a:extLst>
                    <a:ext uri="{9D8B030D-6E8A-4147-A177-3AD203B41FA5}">
                      <a16:colId xmlns:a16="http://schemas.microsoft.com/office/drawing/2014/main" val="2376104785"/>
                    </a:ext>
                  </a:extLst>
                </a:gridCol>
                <a:gridCol w="246888">
                  <a:extLst>
                    <a:ext uri="{9D8B030D-6E8A-4147-A177-3AD203B41FA5}">
                      <a16:colId xmlns:a16="http://schemas.microsoft.com/office/drawing/2014/main" val="3311487896"/>
                    </a:ext>
                  </a:extLst>
                </a:gridCol>
                <a:gridCol w="246888">
                  <a:extLst>
                    <a:ext uri="{9D8B030D-6E8A-4147-A177-3AD203B41FA5}">
                      <a16:colId xmlns:a16="http://schemas.microsoft.com/office/drawing/2014/main" val="279791111"/>
                    </a:ext>
                  </a:extLst>
                </a:gridCol>
                <a:gridCol w="246888">
                  <a:extLst>
                    <a:ext uri="{9D8B030D-6E8A-4147-A177-3AD203B41FA5}">
                      <a16:colId xmlns:a16="http://schemas.microsoft.com/office/drawing/2014/main" val="3035458566"/>
                    </a:ext>
                  </a:extLst>
                </a:gridCol>
                <a:gridCol w="246888">
                  <a:extLst>
                    <a:ext uri="{9D8B030D-6E8A-4147-A177-3AD203B41FA5}">
                      <a16:colId xmlns:a16="http://schemas.microsoft.com/office/drawing/2014/main" val="1667085292"/>
                    </a:ext>
                  </a:extLst>
                </a:gridCol>
                <a:gridCol w="246888">
                  <a:extLst>
                    <a:ext uri="{9D8B030D-6E8A-4147-A177-3AD203B41FA5}">
                      <a16:colId xmlns:a16="http://schemas.microsoft.com/office/drawing/2014/main" val="3207805525"/>
                    </a:ext>
                  </a:extLst>
                </a:gridCol>
                <a:gridCol w="246888">
                  <a:extLst>
                    <a:ext uri="{9D8B030D-6E8A-4147-A177-3AD203B41FA5}">
                      <a16:colId xmlns:a16="http://schemas.microsoft.com/office/drawing/2014/main" val="4180986748"/>
                    </a:ext>
                  </a:extLst>
                </a:gridCol>
                <a:gridCol w="246888">
                  <a:extLst>
                    <a:ext uri="{9D8B030D-6E8A-4147-A177-3AD203B41FA5}">
                      <a16:colId xmlns:a16="http://schemas.microsoft.com/office/drawing/2014/main" val="6210738"/>
                    </a:ext>
                  </a:extLst>
                </a:gridCol>
                <a:gridCol w="246888">
                  <a:extLst>
                    <a:ext uri="{9D8B030D-6E8A-4147-A177-3AD203B41FA5}">
                      <a16:colId xmlns:a16="http://schemas.microsoft.com/office/drawing/2014/main" val="2622899393"/>
                    </a:ext>
                  </a:extLst>
                </a:gridCol>
                <a:gridCol w="246888">
                  <a:extLst>
                    <a:ext uri="{9D8B030D-6E8A-4147-A177-3AD203B41FA5}">
                      <a16:colId xmlns:a16="http://schemas.microsoft.com/office/drawing/2014/main" val="2107234563"/>
                    </a:ext>
                  </a:extLst>
                </a:gridCol>
                <a:gridCol w="246888">
                  <a:extLst>
                    <a:ext uri="{9D8B030D-6E8A-4147-A177-3AD203B41FA5}">
                      <a16:colId xmlns:a16="http://schemas.microsoft.com/office/drawing/2014/main" val="3330614284"/>
                    </a:ext>
                  </a:extLst>
                </a:gridCol>
                <a:gridCol w="246888">
                  <a:extLst>
                    <a:ext uri="{9D8B030D-6E8A-4147-A177-3AD203B41FA5}">
                      <a16:colId xmlns:a16="http://schemas.microsoft.com/office/drawing/2014/main" val="2061437145"/>
                    </a:ext>
                  </a:extLst>
                </a:gridCol>
                <a:gridCol w="246888">
                  <a:extLst>
                    <a:ext uri="{9D8B030D-6E8A-4147-A177-3AD203B41FA5}">
                      <a16:colId xmlns:a16="http://schemas.microsoft.com/office/drawing/2014/main" val="335873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7929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09:52:27</a:t>
                      </a:r>
                      <a:r>
                        <a:rPr kumimoji="0" lang="en-US" sz="1000" b="0" i="0" u="none" strike="noStrike" kern="1200" cap="none" spc="0" normalizeH="0" baseline="0" noProof="0">
                          <a:ln>
                            <a:noFill/>
                          </a:ln>
                          <a:solidFill>
                            <a:prstClr val="black"/>
                          </a:solidFill>
                          <a:effectLst/>
                          <a:uLnTx/>
                          <a:uFillTx/>
                          <a:latin typeface="+mn-lt"/>
                          <a:ea typeface="+mn-ea"/>
                          <a:cs typeface="+mn-cs"/>
                        </a:rPr>
                        <a:t>
 New Year ✅
New You ✅
New Job ✅
If your New Year's goal is to find a new job, stop scrolling and visit bit.ly/PHLYCareers to land your next great opportunity on #TEAMPHLY! #insurancecareers #newjobalert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https://quintly-image-storage.s3.amazonaws.com/d123f9c23f3abec6e562a564c92f236a/79333fc4df9597b0bf88271177df4dd9.jpg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5708746"/>
                  </a:ext>
                </a:extLst>
              </a:tr>
            </a:tbl>
          </a:graphicData>
        </a:graphic>
      </p:graphicFrame>
      <p:sp>
        <p:nvSpPr>
          <p:cNvPr id="4" name="Text Placeholder 3">
            <a:extLst>
              <a:ext uri="{FF2B5EF4-FFF2-40B4-BE49-F238E27FC236}">
                <a16:creationId xmlns:a16="http://schemas.microsoft.com/office/drawing/2014/main" id="{71CE92C7-79C5-4833-B164-49ABAAC3B6B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06800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067D3-7A2A-4E8C-9345-622B87A454D8}"/>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51997AF3-6D28-4777-9200-14BEFC7FD4E1}"/>
              </a:ext>
            </a:extLst>
          </p:cNvPr>
          <p:cNvGraphicFramePr>
            <a:graphicFrameLocks noGrp="1"/>
          </p:cNvGraphicFramePr>
          <p:nvPr>
            <p:ph type="tbl" sz="quarter" idx="13"/>
            <p:extLst>
              <p:ext uri="{D42A27DB-BD31-4B8C-83A1-F6EECF244321}">
                <p14:modId xmlns:p14="http://schemas.microsoft.com/office/powerpoint/2010/main" val="192233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55120342"/>
                    </a:ext>
                  </a:extLst>
                </a:gridCol>
                <a:gridCol w="1152144">
                  <a:extLst>
                    <a:ext uri="{9D8B030D-6E8A-4147-A177-3AD203B41FA5}">
                      <a16:colId xmlns:a16="http://schemas.microsoft.com/office/drawing/2014/main" val="3113915039"/>
                    </a:ext>
                  </a:extLst>
                </a:gridCol>
                <a:gridCol w="822960">
                  <a:extLst>
                    <a:ext uri="{9D8B030D-6E8A-4147-A177-3AD203B41FA5}">
                      <a16:colId xmlns:a16="http://schemas.microsoft.com/office/drawing/2014/main" val="268920110"/>
                    </a:ext>
                  </a:extLst>
                </a:gridCol>
                <a:gridCol w="246888">
                  <a:extLst>
                    <a:ext uri="{9D8B030D-6E8A-4147-A177-3AD203B41FA5}">
                      <a16:colId xmlns:a16="http://schemas.microsoft.com/office/drawing/2014/main" val="1639512818"/>
                    </a:ext>
                  </a:extLst>
                </a:gridCol>
                <a:gridCol w="246888">
                  <a:extLst>
                    <a:ext uri="{9D8B030D-6E8A-4147-A177-3AD203B41FA5}">
                      <a16:colId xmlns:a16="http://schemas.microsoft.com/office/drawing/2014/main" val="1146720347"/>
                    </a:ext>
                  </a:extLst>
                </a:gridCol>
                <a:gridCol w="246888">
                  <a:extLst>
                    <a:ext uri="{9D8B030D-6E8A-4147-A177-3AD203B41FA5}">
                      <a16:colId xmlns:a16="http://schemas.microsoft.com/office/drawing/2014/main" val="2313212196"/>
                    </a:ext>
                  </a:extLst>
                </a:gridCol>
                <a:gridCol w="246888">
                  <a:extLst>
                    <a:ext uri="{9D8B030D-6E8A-4147-A177-3AD203B41FA5}">
                      <a16:colId xmlns:a16="http://schemas.microsoft.com/office/drawing/2014/main" val="3108955184"/>
                    </a:ext>
                  </a:extLst>
                </a:gridCol>
                <a:gridCol w="246888">
                  <a:extLst>
                    <a:ext uri="{9D8B030D-6E8A-4147-A177-3AD203B41FA5}">
                      <a16:colId xmlns:a16="http://schemas.microsoft.com/office/drawing/2014/main" val="3366291425"/>
                    </a:ext>
                  </a:extLst>
                </a:gridCol>
                <a:gridCol w="246888">
                  <a:extLst>
                    <a:ext uri="{9D8B030D-6E8A-4147-A177-3AD203B41FA5}">
                      <a16:colId xmlns:a16="http://schemas.microsoft.com/office/drawing/2014/main" val="661241476"/>
                    </a:ext>
                  </a:extLst>
                </a:gridCol>
                <a:gridCol w="246888">
                  <a:extLst>
                    <a:ext uri="{9D8B030D-6E8A-4147-A177-3AD203B41FA5}">
                      <a16:colId xmlns:a16="http://schemas.microsoft.com/office/drawing/2014/main" val="3462932769"/>
                    </a:ext>
                  </a:extLst>
                </a:gridCol>
                <a:gridCol w="246888">
                  <a:extLst>
                    <a:ext uri="{9D8B030D-6E8A-4147-A177-3AD203B41FA5}">
                      <a16:colId xmlns:a16="http://schemas.microsoft.com/office/drawing/2014/main" val="304171835"/>
                    </a:ext>
                  </a:extLst>
                </a:gridCol>
                <a:gridCol w="246888">
                  <a:extLst>
                    <a:ext uri="{9D8B030D-6E8A-4147-A177-3AD203B41FA5}">
                      <a16:colId xmlns:a16="http://schemas.microsoft.com/office/drawing/2014/main" val="698088926"/>
                    </a:ext>
                  </a:extLst>
                </a:gridCol>
                <a:gridCol w="246888">
                  <a:extLst>
                    <a:ext uri="{9D8B030D-6E8A-4147-A177-3AD203B41FA5}">
                      <a16:colId xmlns:a16="http://schemas.microsoft.com/office/drawing/2014/main" val="2962337657"/>
                    </a:ext>
                  </a:extLst>
                </a:gridCol>
                <a:gridCol w="246888">
                  <a:extLst>
                    <a:ext uri="{9D8B030D-6E8A-4147-A177-3AD203B41FA5}">
                      <a16:colId xmlns:a16="http://schemas.microsoft.com/office/drawing/2014/main" val="1487831789"/>
                    </a:ext>
                  </a:extLst>
                </a:gridCol>
                <a:gridCol w="246888">
                  <a:extLst>
                    <a:ext uri="{9D8B030D-6E8A-4147-A177-3AD203B41FA5}">
                      <a16:colId xmlns:a16="http://schemas.microsoft.com/office/drawing/2014/main" val="1732024253"/>
                    </a:ext>
                  </a:extLst>
                </a:gridCol>
                <a:gridCol w="246888">
                  <a:extLst>
                    <a:ext uri="{9D8B030D-6E8A-4147-A177-3AD203B41FA5}">
                      <a16:colId xmlns:a16="http://schemas.microsoft.com/office/drawing/2014/main" val="997476589"/>
                    </a:ext>
                  </a:extLst>
                </a:gridCol>
                <a:gridCol w="246888">
                  <a:extLst>
                    <a:ext uri="{9D8B030D-6E8A-4147-A177-3AD203B41FA5}">
                      <a16:colId xmlns:a16="http://schemas.microsoft.com/office/drawing/2014/main" val="354705440"/>
                    </a:ext>
                  </a:extLst>
                </a:gridCol>
                <a:gridCol w="246888">
                  <a:extLst>
                    <a:ext uri="{9D8B030D-6E8A-4147-A177-3AD203B41FA5}">
                      <a16:colId xmlns:a16="http://schemas.microsoft.com/office/drawing/2014/main" val="1775200076"/>
                    </a:ext>
                  </a:extLst>
                </a:gridCol>
                <a:gridCol w="246888">
                  <a:extLst>
                    <a:ext uri="{9D8B030D-6E8A-4147-A177-3AD203B41FA5}">
                      <a16:colId xmlns:a16="http://schemas.microsoft.com/office/drawing/2014/main" val="1934014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89353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- 2021-12-17 16:04:27</a:t>
                      </a:r>
                      <a:r>
                        <a:rPr kumimoji="0" lang="en-US" sz="1000" b="0" i="0" u="none" strike="noStrike" kern="1200" cap="none" spc="0" normalizeH="0" baseline="0" noProof="0">
                          <a:ln>
                            <a:noFill/>
                          </a:ln>
                          <a:solidFill>
                            <a:prstClr val="black"/>
                          </a:solidFill>
                          <a:effectLst/>
                          <a:uLnTx/>
                          <a:uFillTx/>
                          <a:latin typeface="+mn-lt"/>
                          <a:ea typeface="+mn-ea"/>
                          <a:cs typeface="+mn-cs"/>
                        </a:rPr>
                        <a:t>
 What does backlog in the global supply chain mean for your risk management? VP of Ocean Marine, Ralph Salce, talks about accumulating risks due to congested ports in the latest article from AM Best: bit.ly/CloggedPorts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https://quintly-image-storage.s3.amazonaws.com/e33bbb9956bb05844e7317a82c09a400/3ffb10dfebda25027e9a923d34bb557a.jpg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12334696"/>
                  </a:ext>
                </a:extLst>
              </a:tr>
            </a:tbl>
          </a:graphicData>
        </a:graphic>
      </p:graphicFrame>
      <p:sp>
        <p:nvSpPr>
          <p:cNvPr id="4" name="Text Placeholder 3">
            <a:extLst>
              <a:ext uri="{FF2B5EF4-FFF2-40B4-BE49-F238E27FC236}">
                <a16:creationId xmlns:a16="http://schemas.microsoft.com/office/drawing/2014/main" id="{E24DEF68-B311-4A11-B6F8-7F6C95BCF0F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01021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E9BD9-00F3-4A48-88CB-12DAC697D66D}"/>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2D25C0D4-3EC3-430B-8E81-91B1453B74F3}"/>
              </a:ext>
            </a:extLst>
          </p:cNvPr>
          <p:cNvGraphicFramePr>
            <a:graphicFrameLocks noGrp="1"/>
          </p:cNvGraphicFramePr>
          <p:nvPr>
            <p:ph type="tbl" sz="quarter" idx="13"/>
            <p:extLst>
              <p:ext uri="{D42A27DB-BD31-4B8C-83A1-F6EECF244321}">
                <p14:modId xmlns:p14="http://schemas.microsoft.com/office/powerpoint/2010/main" val="360687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77032004"/>
                    </a:ext>
                  </a:extLst>
                </a:gridCol>
                <a:gridCol w="1152144">
                  <a:extLst>
                    <a:ext uri="{9D8B030D-6E8A-4147-A177-3AD203B41FA5}">
                      <a16:colId xmlns:a16="http://schemas.microsoft.com/office/drawing/2014/main" val="102646992"/>
                    </a:ext>
                  </a:extLst>
                </a:gridCol>
                <a:gridCol w="822960">
                  <a:extLst>
                    <a:ext uri="{9D8B030D-6E8A-4147-A177-3AD203B41FA5}">
                      <a16:colId xmlns:a16="http://schemas.microsoft.com/office/drawing/2014/main" val="2349807371"/>
                    </a:ext>
                  </a:extLst>
                </a:gridCol>
                <a:gridCol w="246888">
                  <a:extLst>
                    <a:ext uri="{9D8B030D-6E8A-4147-A177-3AD203B41FA5}">
                      <a16:colId xmlns:a16="http://schemas.microsoft.com/office/drawing/2014/main" val="500913005"/>
                    </a:ext>
                  </a:extLst>
                </a:gridCol>
                <a:gridCol w="246888">
                  <a:extLst>
                    <a:ext uri="{9D8B030D-6E8A-4147-A177-3AD203B41FA5}">
                      <a16:colId xmlns:a16="http://schemas.microsoft.com/office/drawing/2014/main" val="1931962034"/>
                    </a:ext>
                  </a:extLst>
                </a:gridCol>
                <a:gridCol w="246888">
                  <a:extLst>
                    <a:ext uri="{9D8B030D-6E8A-4147-A177-3AD203B41FA5}">
                      <a16:colId xmlns:a16="http://schemas.microsoft.com/office/drawing/2014/main" val="2565522214"/>
                    </a:ext>
                  </a:extLst>
                </a:gridCol>
                <a:gridCol w="246888">
                  <a:extLst>
                    <a:ext uri="{9D8B030D-6E8A-4147-A177-3AD203B41FA5}">
                      <a16:colId xmlns:a16="http://schemas.microsoft.com/office/drawing/2014/main" val="3914586437"/>
                    </a:ext>
                  </a:extLst>
                </a:gridCol>
                <a:gridCol w="246888">
                  <a:extLst>
                    <a:ext uri="{9D8B030D-6E8A-4147-A177-3AD203B41FA5}">
                      <a16:colId xmlns:a16="http://schemas.microsoft.com/office/drawing/2014/main" val="1521797434"/>
                    </a:ext>
                  </a:extLst>
                </a:gridCol>
                <a:gridCol w="246888">
                  <a:extLst>
                    <a:ext uri="{9D8B030D-6E8A-4147-A177-3AD203B41FA5}">
                      <a16:colId xmlns:a16="http://schemas.microsoft.com/office/drawing/2014/main" val="4027303476"/>
                    </a:ext>
                  </a:extLst>
                </a:gridCol>
                <a:gridCol w="246888">
                  <a:extLst>
                    <a:ext uri="{9D8B030D-6E8A-4147-A177-3AD203B41FA5}">
                      <a16:colId xmlns:a16="http://schemas.microsoft.com/office/drawing/2014/main" val="479834088"/>
                    </a:ext>
                  </a:extLst>
                </a:gridCol>
                <a:gridCol w="246888">
                  <a:extLst>
                    <a:ext uri="{9D8B030D-6E8A-4147-A177-3AD203B41FA5}">
                      <a16:colId xmlns:a16="http://schemas.microsoft.com/office/drawing/2014/main" val="1593980709"/>
                    </a:ext>
                  </a:extLst>
                </a:gridCol>
                <a:gridCol w="246888">
                  <a:extLst>
                    <a:ext uri="{9D8B030D-6E8A-4147-A177-3AD203B41FA5}">
                      <a16:colId xmlns:a16="http://schemas.microsoft.com/office/drawing/2014/main" val="1703229846"/>
                    </a:ext>
                  </a:extLst>
                </a:gridCol>
                <a:gridCol w="246888">
                  <a:extLst>
                    <a:ext uri="{9D8B030D-6E8A-4147-A177-3AD203B41FA5}">
                      <a16:colId xmlns:a16="http://schemas.microsoft.com/office/drawing/2014/main" val="1768025401"/>
                    </a:ext>
                  </a:extLst>
                </a:gridCol>
                <a:gridCol w="246888">
                  <a:extLst>
                    <a:ext uri="{9D8B030D-6E8A-4147-A177-3AD203B41FA5}">
                      <a16:colId xmlns:a16="http://schemas.microsoft.com/office/drawing/2014/main" val="358794077"/>
                    </a:ext>
                  </a:extLst>
                </a:gridCol>
                <a:gridCol w="246888">
                  <a:extLst>
                    <a:ext uri="{9D8B030D-6E8A-4147-A177-3AD203B41FA5}">
                      <a16:colId xmlns:a16="http://schemas.microsoft.com/office/drawing/2014/main" val="274412823"/>
                    </a:ext>
                  </a:extLst>
                </a:gridCol>
                <a:gridCol w="246888">
                  <a:extLst>
                    <a:ext uri="{9D8B030D-6E8A-4147-A177-3AD203B41FA5}">
                      <a16:colId xmlns:a16="http://schemas.microsoft.com/office/drawing/2014/main" val="3567811196"/>
                    </a:ext>
                  </a:extLst>
                </a:gridCol>
                <a:gridCol w="246888">
                  <a:extLst>
                    <a:ext uri="{9D8B030D-6E8A-4147-A177-3AD203B41FA5}">
                      <a16:colId xmlns:a16="http://schemas.microsoft.com/office/drawing/2014/main" val="1046673002"/>
                    </a:ext>
                  </a:extLst>
                </a:gridCol>
                <a:gridCol w="246888">
                  <a:extLst>
                    <a:ext uri="{9D8B030D-6E8A-4147-A177-3AD203B41FA5}">
                      <a16:colId xmlns:a16="http://schemas.microsoft.com/office/drawing/2014/main" val="3047006152"/>
                    </a:ext>
                  </a:extLst>
                </a:gridCol>
                <a:gridCol w="246888">
                  <a:extLst>
                    <a:ext uri="{9D8B030D-6E8A-4147-A177-3AD203B41FA5}">
                      <a16:colId xmlns:a16="http://schemas.microsoft.com/office/drawing/2014/main" val="3106627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21241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- 2021-12-17 11:27:18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support Children's Scholarship Fund Philadelphia during their 20th anniversary year! Last night, #TEAMPHLY joined CSFP volunteers to deliver exciting news to unsuspecting families on Lottery Day. Volunteers called lucky lottery winners to inform them their children were awarded a K-8th grade scholarship. CSFP is a privately-funded program whose mission is to provide children from low-income Philadelphia families with financial access to quality, safe, tuition-based schools. #EducationalAccess #PhillyKids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https://quintly-image-storage.s3.amazonaws.com/d123f9c23f3abec6e562a564c92f236a/284cdd9bdb4feb7274efdc81dc30eef2.jpg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2596626"/>
                  </a:ext>
                </a:extLst>
              </a:tr>
            </a:tbl>
          </a:graphicData>
        </a:graphic>
      </p:graphicFrame>
      <p:sp>
        <p:nvSpPr>
          <p:cNvPr id="4" name="Text Placeholder 3">
            <a:extLst>
              <a:ext uri="{FF2B5EF4-FFF2-40B4-BE49-F238E27FC236}">
                <a16:creationId xmlns:a16="http://schemas.microsoft.com/office/drawing/2014/main" id="{681CC858-98EE-45F1-8966-9D2FA33E535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300339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D4512-B9FC-4D1B-91D1-973B0B75451C}"/>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02550976-DCC9-4D3B-8B80-7A660177525C}"/>
              </a:ext>
            </a:extLst>
          </p:cNvPr>
          <p:cNvGraphicFramePr>
            <a:graphicFrameLocks noGrp="1"/>
          </p:cNvGraphicFramePr>
          <p:nvPr>
            <p:ph type="tbl" sz="quarter" idx="13"/>
            <p:extLst>
              <p:ext uri="{D42A27DB-BD31-4B8C-83A1-F6EECF244321}">
                <p14:modId xmlns:p14="http://schemas.microsoft.com/office/powerpoint/2010/main" val="1943177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12837846"/>
                    </a:ext>
                  </a:extLst>
                </a:gridCol>
                <a:gridCol w="1152144">
                  <a:extLst>
                    <a:ext uri="{9D8B030D-6E8A-4147-A177-3AD203B41FA5}">
                      <a16:colId xmlns:a16="http://schemas.microsoft.com/office/drawing/2014/main" val="4176936460"/>
                    </a:ext>
                  </a:extLst>
                </a:gridCol>
                <a:gridCol w="822960">
                  <a:extLst>
                    <a:ext uri="{9D8B030D-6E8A-4147-A177-3AD203B41FA5}">
                      <a16:colId xmlns:a16="http://schemas.microsoft.com/office/drawing/2014/main" val="2900414609"/>
                    </a:ext>
                  </a:extLst>
                </a:gridCol>
                <a:gridCol w="246888">
                  <a:extLst>
                    <a:ext uri="{9D8B030D-6E8A-4147-A177-3AD203B41FA5}">
                      <a16:colId xmlns:a16="http://schemas.microsoft.com/office/drawing/2014/main" val="4275241630"/>
                    </a:ext>
                  </a:extLst>
                </a:gridCol>
                <a:gridCol w="246888">
                  <a:extLst>
                    <a:ext uri="{9D8B030D-6E8A-4147-A177-3AD203B41FA5}">
                      <a16:colId xmlns:a16="http://schemas.microsoft.com/office/drawing/2014/main" val="415004676"/>
                    </a:ext>
                  </a:extLst>
                </a:gridCol>
                <a:gridCol w="246888">
                  <a:extLst>
                    <a:ext uri="{9D8B030D-6E8A-4147-A177-3AD203B41FA5}">
                      <a16:colId xmlns:a16="http://schemas.microsoft.com/office/drawing/2014/main" val="1734253182"/>
                    </a:ext>
                  </a:extLst>
                </a:gridCol>
                <a:gridCol w="246888">
                  <a:extLst>
                    <a:ext uri="{9D8B030D-6E8A-4147-A177-3AD203B41FA5}">
                      <a16:colId xmlns:a16="http://schemas.microsoft.com/office/drawing/2014/main" val="1281420921"/>
                    </a:ext>
                  </a:extLst>
                </a:gridCol>
                <a:gridCol w="246888">
                  <a:extLst>
                    <a:ext uri="{9D8B030D-6E8A-4147-A177-3AD203B41FA5}">
                      <a16:colId xmlns:a16="http://schemas.microsoft.com/office/drawing/2014/main" val="1613078582"/>
                    </a:ext>
                  </a:extLst>
                </a:gridCol>
                <a:gridCol w="246888">
                  <a:extLst>
                    <a:ext uri="{9D8B030D-6E8A-4147-A177-3AD203B41FA5}">
                      <a16:colId xmlns:a16="http://schemas.microsoft.com/office/drawing/2014/main" val="3349407728"/>
                    </a:ext>
                  </a:extLst>
                </a:gridCol>
                <a:gridCol w="246888">
                  <a:extLst>
                    <a:ext uri="{9D8B030D-6E8A-4147-A177-3AD203B41FA5}">
                      <a16:colId xmlns:a16="http://schemas.microsoft.com/office/drawing/2014/main" val="1977969898"/>
                    </a:ext>
                  </a:extLst>
                </a:gridCol>
                <a:gridCol w="246888">
                  <a:extLst>
                    <a:ext uri="{9D8B030D-6E8A-4147-A177-3AD203B41FA5}">
                      <a16:colId xmlns:a16="http://schemas.microsoft.com/office/drawing/2014/main" val="3696115054"/>
                    </a:ext>
                  </a:extLst>
                </a:gridCol>
                <a:gridCol w="246888">
                  <a:extLst>
                    <a:ext uri="{9D8B030D-6E8A-4147-A177-3AD203B41FA5}">
                      <a16:colId xmlns:a16="http://schemas.microsoft.com/office/drawing/2014/main" val="643275206"/>
                    </a:ext>
                  </a:extLst>
                </a:gridCol>
                <a:gridCol w="246888">
                  <a:extLst>
                    <a:ext uri="{9D8B030D-6E8A-4147-A177-3AD203B41FA5}">
                      <a16:colId xmlns:a16="http://schemas.microsoft.com/office/drawing/2014/main" val="2002081636"/>
                    </a:ext>
                  </a:extLst>
                </a:gridCol>
                <a:gridCol w="246888">
                  <a:extLst>
                    <a:ext uri="{9D8B030D-6E8A-4147-A177-3AD203B41FA5}">
                      <a16:colId xmlns:a16="http://schemas.microsoft.com/office/drawing/2014/main" val="1756403836"/>
                    </a:ext>
                  </a:extLst>
                </a:gridCol>
                <a:gridCol w="246888">
                  <a:extLst>
                    <a:ext uri="{9D8B030D-6E8A-4147-A177-3AD203B41FA5}">
                      <a16:colId xmlns:a16="http://schemas.microsoft.com/office/drawing/2014/main" val="2956941952"/>
                    </a:ext>
                  </a:extLst>
                </a:gridCol>
                <a:gridCol w="246888">
                  <a:extLst>
                    <a:ext uri="{9D8B030D-6E8A-4147-A177-3AD203B41FA5}">
                      <a16:colId xmlns:a16="http://schemas.microsoft.com/office/drawing/2014/main" val="2497665249"/>
                    </a:ext>
                  </a:extLst>
                </a:gridCol>
                <a:gridCol w="246888">
                  <a:extLst>
                    <a:ext uri="{9D8B030D-6E8A-4147-A177-3AD203B41FA5}">
                      <a16:colId xmlns:a16="http://schemas.microsoft.com/office/drawing/2014/main" val="3505830052"/>
                    </a:ext>
                  </a:extLst>
                </a:gridCol>
                <a:gridCol w="246888">
                  <a:extLst>
                    <a:ext uri="{9D8B030D-6E8A-4147-A177-3AD203B41FA5}">
                      <a16:colId xmlns:a16="http://schemas.microsoft.com/office/drawing/2014/main" val="3822575208"/>
                    </a:ext>
                  </a:extLst>
                </a:gridCol>
                <a:gridCol w="246888">
                  <a:extLst>
                    <a:ext uri="{9D8B030D-6E8A-4147-A177-3AD203B41FA5}">
                      <a16:colId xmlns:a16="http://schemas.microsoft.com/office/drawing/2014/main" val="3252794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11012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20:56:26</a:t>
                      </a:r>
                      <a:r>
                        <a:rPr kumimoji="0" lang="en-US" sz="1000" b="0" i="0" u="none" strike="noStrike" kern="1200" cap="none" spc="0" normalizeH="0" baseline="0" noProof="0">
                          <a:ln>
                            <a:noFill/>
                          </a:ln>
                          <a:solidFill>
                            <a:prstClr val="black"/>
                          </a:solidFill>
                          <a:effectLst/>
                          <a:uLnTx/>
                          <a:uFillTx/>
                          <a:latin typeface="+mn-lt"/>
                          <a:ea typeface="+mn-ea"/>
                          <a:cs typeface="+mn-cs"/>
                        </a:rPr>
                        <a:t>
 Mahalo to all the community partners who came together to make today's donations possible. Two deserving women and their families now have newly refurbished cars to call their own and the increased independence and capabilities that come with having reliable transportation. We wish these mothers all the best as they pursue their hopes and dreams for themselves and their children. News release: https://bit.ly/324iVnp
Helping Hands Hawaii Unibody Autotech Collision Repair Center Windward Hyundai New City Nissan NAPA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https://quintly-image-storage.s3.amazonaws.com/17ae3836335657ff0a83f20c7d11e5e8/7377a9e52d65790a68e0ea4112e64b4d.jpg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3721508"/>
                  </a:ext>
                </a:extLst>
              </a:tr>
            </a:tbl>
          </a:graphicData>
        </a:graphic>
      </p:graphicFrame>
      <p:sp>
        <p:nvSpPr>
          <p:cNvPr id="4" name="Text Placeholder 3">
            <a:extLst>
              <a:ext uri="{FF2B5EF4-FFF2-40B4-BE49-F238E27FC236}">
                <a16:creationId xmlns:a16="http://schemas.microsoft.com/office/drawing/2014/main" id="{FB63470C-F023-46BA-9DF6-65210F28F7C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828216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C1576-906D-4723-BB49-E65862CD457A}"/>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FE5074A1-A689-47D1-93F5-BF24895C7205}"/>
              </a:ext>
            </a:extLst>
          </p:cNvPr>
          <p:cNvGraphicFramePr>
            <a:graphicFrameLocks noGrp="1"/>
          </p:cNvGraphicFramePr>
          <p:nvPr>
            <p:ph type="tbl" sz="quarter" idx="13"/>
            <p:extLst>
              <p:ext uri="{D42A27DB-BD31-4B8C-83A1-F6EECF244321}">
                <p14:modId xmlns:p14="http://schemas.microsoft.com/office/powerpoint/2010/main" val="407185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46322901"/>
                    </a:ext>
                  </a:extLst>
                </a:gridCol>
                <a:gridCol w="1152144">
                  <a:extLst>
                    <a:ext uri="{9D8B030D-6E8A-4147-A177-3AD203B41FA5}">
                      <a16:colId xmlns:a16="http://schemas.microsoft.com/office/drawing/2014/main" val="3184454335"/>
                    </a:ext>
                  </a:extLst>
                </a:gridCol>
                <a:gridCol w="822960">
                  <a:extLst>
                    <a:ext uri="{9D8B030D-6E8A-4147-A177-3AD203B41FA5}">
                      <a16:colId xmlns:a16="http://schemas.microsoft.com/office/drawing/2014/main" val="875924195"/>
                    </a:ext>
                  </a:extLst>
                </a:gridCol>
                <a:gridCol w="246888">
                  <a:extLst>
                    <a:ext uri="{9D8B030D-6E8A-4147-A177-3AD203B41FA5}">
                      <a16:colId xmlns:a16="http://schemas.microsoft.com/office/drawing/2014/main" val="1751107095"/>
                    </a:ext>
                  </a:extLst>
                </a:gridCol>
                <a:gridCol w="246888">
                  <a:extLst>
                    <a:ext uri="{9D8B030D-6E8A-4147-A177-3AD203B41FA5}">
                      <a16:colId xmlns:a16="http://schemas.microsoft.com/office/drawing/2014/main" val="2174547133"/>
                    </a:ext>
                  </a:extLst>
                </a:gridCol>
                <a:gridCol w="246888">
                  <a:extLst>
                    <a:ext uri="{9D8B030D-6E8A-4147-A177-3AD203B41FA5}">
                      <a16:colId xmlns:a16="http://schemas.microsoft.com/office/drawing/2014/main" val="252557732"/>
                    </a:ext>
                  </a:extLst>
                </a:gridCol>
                <a:gridCol w="246888">
                  <a:extLst>
                    <a:ext uri="{9D8B030D-6E8A-4147-A177-3AD203B41FA5}">
                      <a16:colId xmlns:a16="http://schemas.microsoft.com/office/drawing/2014/main" val="327260419"/>
                    </a:ext>
                  </a:extLst>
                </a:gridCol>
                <a:gridCol w="246888">
                  <a:extLst>
                    <a:ext uri="{9D8B030D-6E8A-4147-A177-3AD203B41FA5}">
                      <a16:colId xmlns:a16="http://schemas.microsoft.com/office/drawing/2014/main" val="377052237"/>
                    </a:ext>
                  </a:extLst>
                </a:gridCol>
                <a:gridCol w="246888">
                  <a:extLst>
                    <a:ext uri="{9D8B030D-6E8A-4147-A177-3AD203B41FA5}">
                      <a16:colId xmlns:a16="http://schemas.microsoft.com/office/drawing/2014/main" val="3979991551"/>
                    </a:ext>
                  </a:extLst>
                </a:gridCol>
                <a:gridCol w="246888">
                  <a:extLst>
                    <a:ext uri="{9D8B030D-6E8A-4147-A177-3AD203B41FA5}">
                      <a16:colId xmlns:a16="http://schemas.microsoft.com/office/drawing/2014/main" val="2059364140"/>
                    </a:ext>
                  </a:extLst>
                </a:gridCol>
                <a:gridCol w="246888">
                  <a:extLst>
                    <a:ext uri="{9D8B030D-6E8A-4147-A177-3AD203B41FA5}">
                      <a16:colId xmlns:a16="http://schemas.microsoft.com/office/drawing/2014/main" val="4230332957"/>
                    </a:ext>
                  </a:extLst>
                </a:gridCol>
                <a:gridCol w="246888">
                  <a:extLst>
                    <a:ext uri="{9D8B030D-6E8A-4147-A177-3AD203B41FA5}">
                      <a16:colId xmlns:a16="http://schemas.microsoft.com/office/drawing/2014/main" val="4023524518"/>
                    </a:ext>
                  </a:extLst>
                </a:gridCol>
                <a:gridCol w="246888">
                  <a:extLst>
                    <a:ext uri="{9D8B030D-6E8A-4147-A177-3AD203B41FA5}">
                      <a16:colId xmlns:a16="http://schemas.microsoft.com/office/drawing/2014/main" val="3932805003"/>
                    </a:ext>
                  </a:extLst>
                </a:gridCol>
                <a:gridCol w="246888">
                  <a:extLst>
                    <a:ext uri="{9D8B030D-6E8A-4147-A177-3AD203B41FA5}">
                      <a16:colId xmlns:a16="http://schemas.microsoft.com/office/drawing/2014/main" val="4200696879"/>
                    </a:ext>
                  </a:extLst>
                </a:gridCol>
                <a:gridCol w="246888">
                  <a:extLst>
                    <a:ext uri="{9D8B030D-6E8A-4147-A177-3AD203B41FA5}">
                      <a16:colId xmlns:a16="http://schemas.microsoft.com/office/drawing/2014/main" val="3390745093"/>
                    </a:ext>
                  </a:extLst>
                </a:gridCol>
                <a:gridCol w="246888">
                  <a:extLst>
                    <a:ext uri="{9D8B030D-6E8A-4147-A177-3AD203B41FA5}">
                      <a16:colId xmlns:a16="http://schemas.microsoft.com/office/drawing/2014/main" val="1537691693"/>
                    </a:ext>
                  </a:extLst>
                </a:gridCol>
                <a:gridCol w="246888">
                  <a:extLst>
                    <a:ext uri="{9D8B030D-6E8A-4147-A177-3AD203B41FA5}">
                      <a16:colId xmlns:a16="http://schemas.microsoft.com/office/drawing/2014/main" val="3783063439"/>
                    </a:ext>
                  </a:extLst>
                </a:gridCol>
                <a:gridCol w="246888">
                  <a:extLst>
                    <a:ext uri="{9D8B030D-6E8A-4147-A177-3AD203B41FA5}">
                      <a16:colId xmlns:a16="http://schemas.microsoft.com/office/drawing/2014/main" val="1855069490"/>
                    </a:ext>
                  </a:extLst>
                </a:gridCol>
                <a:gridCol w="246888">
                  <a:extLst>
                    <a:ext uri="{9D8B030D-6E8A-4147-A177-3AD203B41FA5}">
                      <a16:colId xmlns:a16="http://schemas.microsoft.com/office/drawing/2014/main" val="3010908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13211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13:36:59</a:t>
                      </a:r>
                      <a:r>
                        <a:rPr kumimoji="0" lang="en-US" sz="1000" b="0" i="0" u="none" strike="noStrike" kern="1200" cap="none" spc="0" normalizeH="0" baseline="0" noProof="0">
                          <a:ln>
                            <a:noFill/>
                          </a:ln>
                          <a:solidFill>
                            <a:prstClr val="black"/>
                          </a:solidFill>
                          <a:effectLst/>
                          <a:uLnTx/>
                          <a:uFillTx/>
                          <a:latin typeface="+mn-lt"/>
                          <a:ea typeface="+mn-ea"/>
                          <a:cs typeface="+mn-cs"/>
                        </a:rPr>
                        <a:t>
 This past year has been a challenging one for our community. Yet when we look back on 2021 we also find much to celebrate and be grateful for. Here are some of our community giving highlights from the year. Happy holidays, everyone. #community #grateful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https://quintly-image-storage.s3.amazonaws.com/17ae3836335657ff0a83f20c7d11e5e8/4b6bf4817f5de7947c3a0470d1c9e7d3.jpg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30419121"/>
                  </a:ext>
                </a:extLst>
              </a:tr>
            </a:tbl>
          </a:graphicData>
        </a:graphic>
      </p:graphicFrame>
      <p:sp>
        <p:nvSpPr>
          <p:cNvPr id="4" name="Text Placeholder 3">
            <a:extLst>
              <a:ext uri="{FF2B5EF4-FFF2-40B4-BE49-F238E27FC236}">
                <a16:creationId xmlns:a16="http://schemas.microsoft.com/office/drawing/2014/main" id="{DD2F6E6B-6FE1-47CC-A336-D0202DB6CC8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533723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6CA0-8C03-42DC-B065-B55FF532336C}"/>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5F289A94-F452-43FA-AB59-188F9B6CC8B2}"/>
              </a:ext>
            </a:extLst>
          </p:cNvPr>
          <p:cNvGraphicFramePr>
            <a:graphicFrameLocks noGrp="1"/>
          </p:cNvGraphicFramePr>
          <p:nvPr>
            <p:ph type="tbl" sz="quarter" idx="13"/>
            <p:extLst>
              <p:ext uri="{D42A27DB-BD31-4B8C-83A1-F6EECF244321}">
                <p14:modId xmlns:p14="http://schemas.microsoft.com/office/powerpoint/2010/main" val="1476192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5768930"/>
                    </a:ext>
                  </a:extLst>
                </a:gridCol>
                <a:gridCol w="1152144">
                  <a:extLst>
                    <a:ext uri="{9D8B030D-6E8A-4147-A177-3AD203B41FA5}">
                      <a16:colId xmlns:a16="http://schemas.microsoft.com/office/drawing/2014/main" val="1423761480"/>
                    </a:ext>
                  </a:extLst>
                </a:gridCol>
                <a:gridCol w="822960">
                  <a:extLst>
                    <a:ext uri="{9D8B030D-6E8A-4147-A177-3AD203B41FA5}">
                      <a16:colId xmlns:a16="http://schemas.microsoft.com/office/drawing/2014/main" val="1568997956"/>
                    </a:ext>
                  </a:extLst>
                </a:gridCol>
                <a:gridCol w="246888">
                  <a:extLst>
                    <a:ext uri="{9D8B030D-6E8A-4147-A177-3AD203B41FA5}">
                      <a16:colId xmlns:a16="http://schemas.microsoft.com/office/drawing/2014/main" val="603131243"/>
                    </a:ext>
                  </a:extLst>
                </a:gridCol>
                <a:gridCol w="246888">
                  <a:extLst>
                    <a:ext uri="{9D8B030D-6E8A-4147-A177-3AD203B41FA5}">
                      <a16:colId xmlns:a16="http://schemas.microsoft.com/office/drawing/2014/main" val="1447522842"/>
                    </a:ext>
                  </a:extLst>
                </a:gridCol>
                <a:gridCol w="246888">
                  <a:extLst>
                    <a:ext uri="{9D8B030D-6E8A-4147-A177-3AD203B41FA5}">
                      <a16:colId xmlns:a16="http://schemas.microsoft.com/office/drawing/2014/main" val="1230491620"/>
                    </a:ext>
                  </a:extLst>
                </a:gridCol>
                <a:gridCol w="246888">
                  <a:extLst>
                    <a:ext uri="{9D8B030D-6E8A-4147-A177-3AD203B41FA5}">
                      <a16:colId xmlns:a16="http://schemas.microsoft.com/office/drawing/2014/main" val="586271408"/>
                    </a:ext>
                  </a:extLst>
                </a:gridCol>
                <a:gridCol w="246888">
                  <a:extLst>
                    <a:ext uri="{9D8B030D-6E8A-4147-A177-3AD203B41FA5}">
                      <a16:colId xmlns:a16="http://schemas.microsoft.com/office/drawing/2014/main" val="3217519108"/>
                    </a:ext>
                  </a:extLst>
                </a:gridCol>
                <a:gridCol w="246888">
                  <a:extLst>
                    <a:ext uri="{9D8B030D-6E8A-4147-A177-3AD203B41FA5}">
                      <a16:colId xmlns:a16="http://schemas.microsoft.com/office/drawing/2014/main" val="20899778"/>
                    </a:ext>
                  </a:extLst>
                </a:gridCol>
                <a:gridCol w="246888">
                  <a:extLst>
                    <a:ext uri="{9D8B030D-6E8A-4147-A177-3AD203B41FA5}">
                      <a16:colId xmlns:a16="http://schemas.microsoft.com/office/drawing/2014/main" val="1514328234"/>
                    </a:ext>
                  </a:extLst>
                </a:gridCol>
                <a:gridCol w="246888">
                  <a:extLst>
                    <a:ext uri="{9D8B030D-6E8A-4147-A177-3AD203B41FA5}">
                      <a16:colId xmlns:a16="http://schemas.microsoft.com/office/drawing/2014/main" val="2938986604"/>
                    </a:ext>
                  </a:extLst>
                </a:gridCol>
                <a:gridCol w="246888">
                  <a:extLst>
                    <a:ext uri="{9D8B030D-6E8A-4147-A177-3AD203B41FA5}">
                      <a16:colId xmlns:a16="http://schemas.microsoft.com/office/drawing/2014/main" val="1475820902"/>
                    </a:ext>
                  </a:extLst>
                </a:gridCol>
                <a:gridCol w="246888">
                  <a:extLst>
                    <a:ext uri="{9D8B030D-6E8A-4147-A177-3AD203B41FA5}">
                      <a16:colId xmlns:a16="http://schemas.microsoft.com/office/drawing/2014/main" val="2474087224"/>
                    </a:ext>
                  </a:extLst>
                </a:gridCol>
                <a:gridCol w="246888">
                  <a:extLst>
                    <a:ext uri="{9D8B030D-6E8A-4147-A177-3AD203B41FA5}">
                      <a16:colId xmlns:a16="http://schemas.microsoft.com/office/drawing/2014/main" val="3301843067"/>
                    </a:ext>
                  </a:extLst>
                </a:gridCol>
                <a:gridCol w="246888">
                  <a:extLst>
                    <a:ext uri="{9D8B030D-6E8A-4147-A177-3AD203B41FA5}">
                      <a16:colId xmlns:a16="http://schemas.microsoft.com/office/drawing/2014/main" val="1590263758"/>
                    </a:ext>
                  </a:extLst>
                </a:gridCol>
                <a:gridCol w="246888">
                  <a:extLst>
                    <a:ext uri="{9D8B030D-6E8A-4147-A177-3AD203B41FA5}">
                      <a16:colId xmlns:a16="http://schemas.microsoft.com/office/drawing/2014/main" val="451264844"/>
                    </a:ext>
                  </a:extLst>
                </a:gridCol>
                <a:gridCol w="246888">
                  <a:extLst>
                    <a:ext uri="{9D8B030D-6E8A-4147-A177-3AD203B41FA5}">
                      <a16:colId xmlns:a16="http://schemas.microsoft.com/office/drawing/2014/main" val="3490350910"/>
                    </a:ext>
                  </a:extLst>
                </a:gridCol>
                <a:gridCol w="246888">
                  <a:extLst>
                    <a:ext uri="{9D8B030D-6E8A-4147-A177-3AD203B41FA5}">
                      <a16:colId xmlns:a16="http://schemas.microsoft.com/office/drawing/2014/main" val="3059378211"/>
                    </a:ext>
                  </a:extLst>
                </a:gridCol>
                <a:gridCol w="246888">
                  <a:extLst>
                    <a:ext uri="{9D8B030D-6E8A-4147-A177-3AD203B41FA5}">
                      <a16:colId xmlns:a16="http://schemas.microsoft.com/office/drawing/2014/main" val="3536596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71032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- 2021-12-16 10:03:00</a:t>
                      </a:r>
                      <a:r>
                        <a:rPr kumimoji="0" lang="en-US" sz="1000" b="0" i="0" u="none" strike="noStrike" kern="1200" cap="none" spc="0" normalizeH="0" baseline="0" noProof="0">
                          <a:ln>
                            <a:noFill/>
                          </a:ln>
                          <a:solidFill>
                            <a:prstClr val="black"/>
                          </a:solidFill>
                          <a:effectLst/>
                          <a:uLnTx/>
                          <a:uFillTx/>
                          <a:latin typeface="+mn-lt"/>
                          <a:ea typeface="+mn-ea"/>
                          <a:cs typeface="+mn-cs"/>
                        </a:rPr>
                        <a:t>
 It’s been said that great leaders are made, not born. We just wrapped up another successful week of the PHLY Leadership Academy - a six-month program that focuses on the development of #TEAMPHLY leaders at various levels. This is one of the many ways we support the continuous development of our employees. Learn more about what it's like to work at PHLY: bit.ly/PHLYCareers #insurancecareers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https://quintly-image-storage.s3.amazonaws.com/d123f9c23f3abec6e562a564c92f236a/45cddccea9109da60cc7d4267d249c30.jpg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90513864"/>
                  </a:ext>
                </a:extLst>
              </a:tr>
            </a:tbl>
          </a:graphicData>
        </a:graphic>
      </p:graphicFrame>
      <p:sp>
        <p:nvSpPr>
          <p:cNvPr id="4" name="Text Placeholder 3">
            <a:extLst>
              <a:ext uri="{FF2B5EF4-FFF2-40B4-BE49-F238E27FC236}">
                <a16:creationId xmlns:a16="http://schemas.microsoft.com/office/drawing/2014/main" id="{E2278167-B03D-430A-91C0-BA9EF4D355B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763946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5811</Words>
  <Application>Microsoft Office PowerPoint</Application>
  <PresentationFormat>On-screen Show (4:3)</PresentationFormat>
  <Paragraphs>1947</Paragraphs>
  <Slides>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lpstr>Facebook Own Posts Table | All profiles - 1 of 25</vt:lpstr>
      <vt:lpstr>Facebook Own Posts Table | All profiles - 2 of 25</vt:lpstr>
      <vt:lpstr>Facebook Own Posts Table | All profiles - 3 of 25</vt:lpstr>
      <vt:lpstr>Facebook Own Posts Table | All profiles - 4 of 25</vt:lpstr>
      <vt:lpstr>Facebook Own Posts Table | All profiles - 5 of 25</vt:lpstr>
      <vt:lpstr>Facebook Own Posts Table | All profiles - 6 of 25</vt:lpstr>
      <vt:lpstr>Facebook Own Posts Table | All profiles - 7 of 25</vt:lpstr>
      <vt:lpstr>Facebook Own Posts Table | All profiles - 8 of 25</vt:lpstr>
      <vt:lpstr>Facebook Own Posts Table | All profiles - 9 of 25</vt:lpstr>
      <vt:lpstr>Facebook Own Posts Table | All profiles - 10 of 25</vt:lpstr>
      <vt:lpstr>Facebook Own Posts Table | All profiles - 11 of 25</vt:lpstr>
      <vt:lpstr>Facebook Own Posts Table | All profiles - 12 of 25</vt:lpstr>
      <vt:lpstr>Facebook Own Posts Table | All profiles - 13 of 25</vt:lpstr>
      <vt:lpstr>Facebook Own Posts Table | All profiles - 14 of 25</vt:lpstr>
      <vt:lpstr>Facebook Own Posts Table | All profiles - 15 of 25</vt:lpstr>
      <vt:lpstr>Facebook Own Posts Table | All profiles - 16 of 25</vt:lpstr>
      <vt:lpstr>Facebook Own Posts Table | All profiles - 17 of 25</vt:lpstr>
      <vt:lpstr>Facebook Own Posts Table | All profiles - 18 of 25</vt:lpstr>
      <vt:lpstr>Facebook Own Posts Table | All profiles - 19 of 25</vt:lpstr>
      <vt:lpstr>Facebook Own Posts Table | All profiles - 20 of 25</vt:lpstr>
      <vt:lpstr>Facebook Own Posts Table | All profiles - 21 of 25</vt:lpstr>
      <vt:lpstr>Facebook Own Posts Table | All profiles - 22 of 25</vt:lpstr>
      <vt:lpstr>Facebook Own Posts Table | All profiles - 23 of 25</vt:lpstr>
      <vt:lpstr>Facebook Own Posts Table | All profiles - 24 of 25</vt:lpstr>
      <vt:lpstr>Facebook Own Posts Table | All profiles - 25 of 25</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2022-01-04T16:16:26Z</dcterms:created>
  <dcterms:modified xsi:type="dcterms:W3CDTF">2022-01-04T16:20:45Z</dcterms:modified>
</cp:coreProperties>
</file>