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6</c:v>
                </c:pt>
                <c:pt idx="1">
                  <c:v>5</c:v>
                </c:pt>
                <c:pt idx="2">
                  <c:v>3</c:v>
                </c:pt>
                <c:pt idx="3">
                  <c:v>3</c:v>
                </c:pt>
                <c:pt idx="4">
                  <c:v>5</c:v>
                </c:pt>
                <c:pt idx="5">
                  <c:v>2</c:v>
                </c:pt>
                <c:pt idx="6">
                  <c:v>3</c:v>
                </c:pt>
                <c:pt idx="7">
                  <c:v>1</c:v>
                </c:pt>
                <c:pt idx="8">
                  <c:v>9</c:v>
                </c:pt>
                <c:pt idx="9">
                  <c:v>2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5B-4674-BDED-5AA0B0CC31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5588528"/>
        <c:axId val="64128888"/>
      </c:barChart>
      <c:dateAx>
        <c:axId val="375588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128888"/>
        <c:crosses val="autoZero"/>
        <c:auto val="1"/>
        <c:lblOffset val="100"/>
        <c:baseTimeUnit val="months"/>
      </c:dateAx>
      <c:valAx>
        <c:axId val="64128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588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8FD93-2EE5-4FBB-98EE-8CAB31EB5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Followers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9BC638-D980-4654-B19E-E1EEBAD168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23393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147BE6-5BA2-494F-8035-AB3B83D712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64D658-B0F4-4283-A7C2-A93229200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718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Followers Change | Tokio Marine America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Followers Change | Tokio Marine America</dc:title>
  <dc:creator>Frederik Peiniger</dc:creator>
  <cp:lastModifiedBy>Frederik Peiniger</cp:lastModifiedBy>
  <cp:revision>1</cp:revision>
  <dcterms:created xsi:type="dcterms:W3CDTF">2021-12-27T20:36:02Z</dcterms:created>
  <dcterms:modified xsi:type="dcterms:W3CDTF">2021-12-27T20:36:17Z</dcterms:modified>
</cp:coreProperties>
</file>