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C572-4440-BCCD-1DE237050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957592"/>
        <c:axId val="329962840"/>
      </c:barChart>
      <c:catAx>
        <c:axId val="32995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62840"/>
        <c:crosses val="autoZero"/>
        <c:auto val="1"/>
        <c:lblAlgn val="ctr"/>
        <c:lblOffset val="100"/>
        <c:noMultiLvlLbl val="0"/>
      </c:catAx>
      <c:valAx>
        <c:axId val="32996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5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B9DBE-E129-40A1-B377-9CA4494F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E18EE9-70A0-4934-8981-8DAC3B3958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292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9D9CB-6491-4572-8A5C-F80F2BBD5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8CEB2-5EB2-46FE-8716-ED146B06A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48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Followers Change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Change | Tokio Marine America</dc:title>
  <dc:creator>Frederik Peiniger</dc:creator>
  <cp:lastModifiedBy>Frederik Peiniger</cp:lastModifiedBy>
  <cp:revision>1</cp:revision>
  <dcterms:created xsi:type="dcterms:W3CDTF">2021-12-20T16:37:33Z</dcterms:created>
  <dcterms:modified xsi:type="dcterms:W3CDTF">2021-12-20T16:37:49Z</dcterms:modified>
</cp:coreProperties>
</file>