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4761-4D8F-BFD7-A0B19C9E8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869632"/>
        <c:axId val="385869960"/>
      </c:barChart>
      <c:catAx>
        <c:axId val="38586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69960"/>
        <c:crosses val="autoZero"/>
        <c:auto val="1"/>
        <c:lblAlgn val="ctr"/>
        <c:lblOffset val="100"/>
        <c:noMultiLvlLbl val="0"/>
      </c:catAx>
      <c:valAx>
        <c:axId val="38586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6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C241-ACCA-4BDC-89C3-35D1E17AD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DC2DEC-D067-49C6-A5EF-88B674F32A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9163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CA520-91C9-43A5-B7AD-2FEDF26EC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6A505-D314-4BCC-AD5B-DEB0BB777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932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Followers Change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Change | Tokio Marine America</dc:title>
  <dc:creator>Frederik Peiniger</dc:creator>
  <cp:lastModifiedBy>Frederik Peiniger</cp:lastModifiedBy>
  <cp:revision>1</cp:revision>
  <dcterms:created xsi:type="dcterms:W3CDTF">2021-12-20T16:36:35Z</dcterms:created>
  <dcterms:modified xsi:type="dcterms:W3CDTF">2021-12-20T16:36:51Z</dcterms:modified>
</cp:coreProperties>
</file>