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F81C3-4B74-4293-88B5-20B3EDE12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C86177-EAAA-407F-B62A-3485A37F82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8301221"/>
              </p:ext>
            </p:extLst>
          </p:nvPr>
        </p:nvGraphicFramePr>
        <p:xfrm>
          <a:off x="457200" y="1731963"/>
          <a:ext cx="814730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28566614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664370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98978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218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@MargueriteTort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PHLY Insurance Co.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802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@EaglesComms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PHLY Insurance Co.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391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@firedoug_howie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PHLY Insurance Co.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097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@BrianOReilly145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PHLY Insurance Co.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562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@sstaedtler98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PHLY Insurance Co.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713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@Marlins041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PHLY Insurance Co.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1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@mplousis64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PHLY Insurance Co.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9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PHLY Insurance Co.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757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@stoo1presidente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PHLY Insurance Co.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243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@philliesbaee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PHLY Insurance Co.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955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739B71-A71D-4B60-B6B1-126A2B2AF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6597454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115</Words>
  <Application>Microsoft Office PowerPoint</Application>
  <PresentationFormat>On-screen Show (4:3)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Influencers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Philadelphia Insurance</dc:title>
  <dc:creator>Frederik Peiniger</dc:creator>
  <cp:lastModifiedBy>Frederik Peiniger</cp:lastModifiedBy>
  <cp:revision>1</cp:revision>
  <dcterms:created xsi:type="dcterms:W3CDTF">2021-11-30T14:35:08Z</dcterms:created>
  <dcterms:modified xsi:type="dcterms:W3CDTF">2021-11-30T14:35:17Z</dcterms:modified>
</cp:coreProperties>
</file>