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C7E2-48A5-9CA1-B44F8612FEAA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C7E2-48A5-9CA1-B44F8612FEAA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C7E2-48A5-9CA1-B44F8612FEAA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C7E2-48A5-9CA1-B44F8612FE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0542152"/>
        <c:axId val="380549040"/>
      </c:barChart>
      <c:catAx>
        <c:axId val="380542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549040"/>
        <c:crosses val="autoZero"/>
        <c:auto val="1"/>
        <c:lblAlgn val="ctr"/>
        <c:lblOffset val="100"/>
        <c:noMultiLvlLbl val="0"/>
      </c:catAx>
      <c:valAx>
        <c:axId val="380549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542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CA3B5-E7FF-4AA0-8333-F4DF72A25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TMNAS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A953FA-60EC-41F1-99A3-366EB9EFCF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10167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1F1EBA-EF2F-4D0E-8638-D8B3A7A2C0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EA23F4-DD1B-498E-86C9-949AB915A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4131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Overall Audience | TMNAS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Audience | TMNAS</dc:title>
  <dc:creator>Frederik Peiniger</dc:creator>
  <cp:lastModifiedBy>Frederik Peiniger</cp:lastModifiedBy>
  <cp:revision>1</cp:revision>
  <dcterms:created xsi:type="dcterms:W3CDTF">2021-10-11T17:47:21Z</dcterms:created>
  <dcterms:modified xsi:type="dcterms:W3CDTF">2021-10-11T17:47:34Z</dcterms:modified>
</cp:coreProperties>
</file>