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2021-01</c:v>
                </c:pt>
                <c:pt idx="1">
                  <c:v>2021-02</c:v>
                </c:pt>
                <c:pt idx="2">
                  <c:v>2021-03</c:v>
                </c:pt>
                <c:pt idx="3">
                  <c:v>2021-04</c:v>
                </c:pt>
                <c:pt idx="4">
                  <c:v>2021-05</c:v>
                </c:pt>
                <c:pt idx="5">
                  <c:v>2021-06</c:v>
                </c:pt>
                <c:pt idx="6">
                  <c:v>2021-07</c:v>
                </c:pt>
                <c:pt idx="7">
                  <c:v>2021-08</c:v>
                </c:pt>
                <c:pt idx="8">
                  <c:v>2021-09</c:v>
                </c:pt>
                <c:pt idx="9">
                  <c:v>2021-10</c:v>
                </c:pt>
                <c:pt idx="10">
                  <c:v>2021-11</c:v>
                </c:pt>
                <c:pt idx="11">
                  <c:v>2021-12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70</c:v>
                </c:pt>
                <c:pt idx="2">
                  <c:v>33</c:v>
                </c:pt>
                <c:pt idx="3">
                  <c:v>40</c:v>
                </c:pt>
                <c:pt idx="4">
                  <c:v>31</c:v>
                </c:pt>
                <c:pt idx="5">
                  <c:v>23</c:v>
                </c:pt>
                <c:pt idx="6">
                  <c:v>18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6F-4578-AD8C-D3D040CF4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632232"/>
        <c:axId val="375628296"/>
      </c:barChart>
      <c:catAx>
        <c:axId val="37563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28296"/>
        <c:crosses val="autoZero"/>
        <c:auto val="1"/>
        <c:lblAlgn val="ctr"/>
        <c:lblOffset val="100"/>
        <c:noMultiLvlLbl val="0"/>
      </c:catAx>
      <c:valAx>
        <c:axId val="37562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3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A8E8C-31A6-4716-92C5-14F2578A9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B560C7-6369-407C-AF0D-244A0B444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3786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88B85-6689-4E35-9E26-E03605D21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AF175-8C5E-418F-A883-5F055F2C1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789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 Per Month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Per Month | Tokio Marine America</dc:title>
  <dc:creator>Frederik Peiniger</dc:creator>
  <cp:lastModifiedBy>Frederik Peiniger</cp:lastModifiedBy>
  <cp:revision>1</cp:revision>
  <dcterms:created xsi:type="dcterms:W3CDTF">2021-07-20T18:14:30Z</dcterms:created>
  <dcterms:modified xsi:type="dcterms:W3CDTF">2021-07-20T18:14:43Z</dcterms:modified>
</cp:coreProperties>
</file>