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45D-436E-96CC-79402E6E705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45D-436E-96CC-79402E6E705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45D-436E-96CC-79402E6E705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45D-436E-96CC-79402E6E7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82024"/>
        <c:axId val="287883992"/>
      </c:barChart>
      <c:catAx>
        <c:axId val="28788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3992"/>
        <c:crosses val="autoZero"/>
        <c:auto val="1"/>
        <c:lblAlgn val="ctr"/>
        <c:lblOffset val="100"/>
        <c:noMultiLvlLbl val="0"/>
      </c:catAx>
      <c:valAx>
        <c:axId val="28788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D8927-2DE2-42BF-A0EC-E65E29A4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F7D67-0582-475B-8BC8-86A962BF8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378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447F0-83DC-4380-92E3-8B9BB100A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2B5BC-E820-4AEC-B401-69F2BD5F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83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FICOH</dc:title>
  <dc:creator>Frederik Peiniger</dc:creator>
  <cp:lastModifiedBy>Frederik Peiniger</cp:lastModifiedBy>
  <cp:revision>1</cp:revision>
  <dcterms:created xsi:type="dcterms:W3CDTF">2021-06-03T19:33:18Z</dcterms:created>
  <dcterms:modified xsi:type="dcterms:W3CDTF">2021-06-03T19:33:23Z</dcterms:modified>
</cp:coreProperties>
</file>