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44136</c:v>
                </c:pt>
              </c:numCache>
            </c:numRef>
          </c:cat>
          <c:val>
            <c:numRef>
              <c:f>Sheet1!$B$2</c:f>
              <c:numCache>
                <c:formatCode>General</c:formatCode>
                <c:ptCount val="1"/>
                <c:pt idx="0">
                  <c:v>384</c:v>
                </c:pt>
              </c:numCache>
            </c:numRef>
          </c:val>
          <c:extLst>
            <c:ext xmlns:c16="http://schemas.microsoft.com/office/drawing/2014/chart" uri="{C3380CC4-5D6E-409C-BE32-E72D297353CC}">
              <c16:uniqueId val="{00000000-D0EC-46B8-81E9-5B2BF0CF5BE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44136</c:v>
                </c:pt>
              </c:numCache>
            </c:numRef>
          </c:cat>
          <c:val>
            <c:numRef>
              <c:f>Sheet1!$C$2</c:f>
              <c:numCache>
                <c:formatCode>General</c:formatCode>
                <c:ptCount val="1"/>
                <c:pt idx="0">
                  <c:v>354</c:v>
                </c:pt>
              </c:numCache>
            </c:numRef>
          </c:val>
          <c:extLst>
            <c:ext xmlns:c16="http://schemas.microsoft.com/office/drawing/2014/chart" uri="{C3380CC4-5D6E-409C-BE32-E72D297353CC}">
              <c16:uniqueId val="{00000001-D0EC-46B8-81E9-5B2BF0CF5BE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44136</c:v>
                </c:pt>
              </c:numCache>
            </c:numRef>
          </c:cat>
          <c:val>
            <c:numRef>
              <c:f>Sheet1!$D$2</c:f>
              <c:numCache>
                <c:formatCode>General</c:formatCode>
                <c:ptCount val="1"/>
                <c:pt idx="0">
                  <c:v>17416</c:v>
                </c:pt>
              </c:numCache>
            </c:numRef>
          </c:val>
          <c:extLst>
            <c:ext xmlns:c16="http://schemas.microsoft.com/office/drawing/2014/chart" uri="{C3380CC4-5D6E-409C-BE32-E72D297353CC}">
              <c16:uniqueId val="{00000002-D0EC-46B8-81E9-5B2BF0CF5BE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44136</c:v>
                </c:pt>
              </c:numCache>
            </c:numRef>
          </c:cat>
          <c:val>
            <c:numRef>
              <c:f>Sheet1!$E$2</c:f>
              <c:numCache>
                <c:formatCode>General</c:formatCode>
                <c:ptCount val="1"/>
                <c:pt idx="0">
                  <c:v>203</c:v>
                </c:pt>
              </c:numCache>
            </c:numRef>
          </c:val>
          <c:extLst>
            <c:ext xmlns:c16="http://schemas.microsoft.com/office/drawing/2014/chart" uri="{C3380CC4-5D6E-409C-BE32-E72D297353CC}">
              <c16:uniqueId val="{00000003-D0EC-46B8-81E9-5B2BF0CF5BE5}"/>
            </c:ext>
          </c:extLst>
        </c:ser>
        <c:dLbls>
          <c:showLegendKey val="0"/>
          <c:showVal val="0"/>
          <c:showCatName val="0"/>
          <c:showSerName val="0"/>
          <c:showPercent val="0"/>
          <c:showBubbleSize val="0"/>
        </c:dLbls>
        <c:gapWidth val="219"/>
        <c:overlap val="-27"/>
        <c:axId val="274067960"/>
        <c:axId val="274065008"/>
      </c:barChart>
      <c:dateAx>
        <c:axId val="27406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65008"/>
        <c:crosses val="autoZero"/>
        <c:auto val="1"/>
        <c:lblOffset val="100"/>
        <c:baseTimeUnit val="days"/>
      </c:dateAx>
      <c:valAx>
        <c:axId val="27406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6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1</c:v>
                </c:pt>
                <c:pt idx="1">
                  <c:v>2</c:v>
                </c:pt>
                <c:pt idx="2">
                  <c:v>0</c:v>
                </c:pt>
                <c:pt idx="3">
                  <c:v>0</c:v>
                </c:pt>
                <c:pt idx="4">
                  <c:v>0</c:v>
                </c:pt>
                <c:pt idx="5">
                  <c:v>0</c:v>
                </c:pt>
                <c:pt idx="6">
                  <c:v>0</c:v>
                </c:pt>
                <c:pt idx="7">
                  <c:v>1</c:v>
                </c:pt>
                <c:pt idx="8">
                  <c:v>0</c:v>
                </c:pt>
                <c:pt idx="9">
                  <c:v>0</c:v>
                </c:pt>
                <c:pt idx="10">
                  <c:v>0</c:v>
                </c:pt>
                <c:pt idx="11">
                  <c:v>0</c:v>
                </c:pt>
                <c:pt idx="12">
                  <c:v>1</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1</c:v>
                </c:pt>
                <c:pt idx="28">
                  <c:v>0</c:v>
                </c:pt>
                <c:pt idx="29">
                  <c:v>0</c:v>
                </c:pt>
              </c:numCache>
            </c:numRef>
          </c:val>
          <c:extLst>
            <c:ext xmlns:c16="http://schemas.microsoft.com/office/drawing/2014/chart" uri="{C3380CC4-5D6E-409C-BE32-E72D297353CC}">
              <c16:uniqueId val="{00000000-0BFC-45F4-B6F9-7C17D8A90879}"/>
            </c:ext>
          </c:extLst>
        </c:ser>
        <c:dLbls>
          <c:showLegendKey val="0"/>
          <c:showVal val="0"/>
          <c:showCatName val="0"/>
          <c:showSerName val="0"/>
          <c:showPercent val="0"/>
          <c:showBubbleSize val="0"/>
        </c:dLbls>
        <c:gapWidth val="219"/>
        <c:overlap val="-27"/>
        <c:axId val="274117824"/>
        <c:axId val="274116512"/>
      </c:barChart>
      <c:dateAx>
        <c:axId val="27411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16512"/>
        <c:crosses val="autoZero"/>
        <c:auto val="1"/>
        <c:lblOffset val="100"/>
        <c:baseTimeUnit val="days"/>
      </c:dateAx>
      <c:valAx>
        <c:axId val="27411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1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0</c:v>
                </c:pt>
                <c:pt idx="1">
                  <c:v>7</c:v>
                </c:pt>
                <c:pt idx="2">
                  <c:v>0</c:v>
                </c:pt>
                <c:pt idx="3">
                  <c:v>11</c:v>
                </c:pt>
                <c:pt idx="4">
                  <c:v>0</c:v>
                </c:pt>
                <c:pt idx="5">
                  <c:v>4</c:v>
                </c:pt>
                <c:pt idx="6">
                  <c:v>0</c:v>
                </c:pt>
                <c:pt idx="7">
                  <c:v>0</c:v>
                </c:pt>
                <c:pt idx="8">
                  <c:v>7</c:v>
                </c:pt>
                <c:pt idx="9">
                  <c:v>0</c:v>
                </c:pt>
                <c:pt idx="10">
                  <c:v>9</c:v>
                </c:pt>
                <c:pt idx="11">
                  <c:v>0</c:v>
                </c:pt>
                <c:pt idx="12">
                  <c:v>4</c:v>
                </c:pt>
                <c:pt idx="13">
                  <c:v>0</c:v>
                </c:pt>
                <c:pt idx="14">
                  <c:v>0</c:v>
                </c:pt>
                <c:pt idx="15">
                  <c:v>8</c:v>
                </c:pt>
                <c:pt idx="16">
                  <c:v>0</c:v>
                </c:pt>
                <c:pt idx="17">
                  <c:v>5</c:v>
                </c:pt>
                <c:pt idx="18">
                  <c:v>0</c:v>
                </c:pt>
                <c:pt idx="19">
                  <c:v>4</c:v>
                </c:pt>
                <c:pt idx="20">
                  <c:v>0</c:v>
                </c:pt>
                <c:pt idx="21">
                  <c:v>0</c:v>
                </c:pt>
                <c:pt idx="22">
                  <c:v>1</c:v>
                </c:pt>
                <c:pt idx="23">
                  <c:v>0</c:v>
                </c:pt>
                <c:pt idx="24">
                  <c:v>9</c:v>
                </c:pt>
                <c:pt idx="25">
                  <c:v>0</c:v>
                </c:pt>
                <c:pt idx="26">
                  <c:v>0</c:v>
                </c:pt>
                <c:pt idx="27">
                  <c:v>0</c:v>
                </c:pt>
                <c:pt idx="28">
                  <c:v>0</c:v>
                </c:pt>
                <c:pt idx="29">
                  <c:v>4</c:v>
                </c:pt>
              </c:numCache>
            </c:numRef>
          </c:val>
          <c:extLst>
            <c:ext xmlns:c16="http://schemas.microsoft.com/office/drawing/2014/chart" uri="{C3380CC4-5D6E-409C-BE32-E72D297353CC}">
              <c16:uniqueId val="{00000000-9D23-4286-AB8F-F7EF1DFA0A9B}"/>
            </c:ext>
          </c:extLst>
        </c:ser>
        <c:dLbls>
          <c:showLegendKey val="0"/>
          <c:showVal val="0"/>
          <c:showCatName val="0"/>
          <c:showSerName val="0"/>
          <c:showPercent val="0"/>
          <c:showBubbleSize val="0"/>
        </c:dLbls>
        <c:gapWidth val="219"/>
        <c:overlap val="-27"/>
        <c:axId val="270719624"/>
        <c:axId val="270721592"/>
      </c:barChart>
      <c:dateAx>
        <c:axId val="270719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21592"/>
        <c:crosses val="autoZero"/>
        <c:auto val="1"/>
        <c:lblOffset val="100"/>
        <c:baseTimeUnit val="days"/>
      </c:dateAx>
      <c:valAx>
        <c:axId val="27072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1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2020-11</c:v>
                </c:pt>
              </c:strCache>
            </c:strRef>
          </c:cat>
          <c:val>
            <c:numRef>
              <c:f>Sheet1!$B$2</c:f>
              <c:numCache>
                <c:formatCode>General</c:formatCode>
                <c:ptCount val="1"/>
                <c:pt idx="0">
                  <c:v>4</c:v>
                </c:pt>
              </c:numCache>
            </c:numRef>
          </c:val>
          <c:extLst>
            <c:ext xmlns:c16="http://schemas.microsoft.com/office/drawing/2014/chart" uri="{C3380CC4-5D6E-409C-BE32-E72D297353CC}">
              <c16:uniqueId val="{00000000-12BE-413D-BD19-5FE125ED5366}"/>
            </c:ext>
          </c:extLst>
        </c:ser>
        <c:dLbls>
          <c:showLegendKey val="0"/>
          <c:showVal val="0"/>
          <c:showCatName val="0"/>
          <c:showSerName val="0"/>
          <c:showPercent val="0"/>
          <c:showBubbleSize val="0"/>
        </c:dLbls>
        <c:gapWidth val="219"/>
        <c:overlap val="-27"/>
        <c:axId val="270721920"/>
        <c:axId val="270716344"/>
      </c:barChart>
      <c:catAx>
        <c:axId val="27072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16344"/>
        <c:crosses val="autoZero"/>
        <c:auto val="1"/>
        <c:lblAlgn val="ctr"/>
        <c:lblOffset val="100"/>
        <c:noMultiLvlLbl val="0"/>
      </c:catAx>
      <c:valAx>
        <c:axId val="27071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2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801</c:v>
                </c:pt>
                <c:pt idx="1">
                  <c:v>840</c:v>
                </c:pt>
                <c:pt idx="2">
                  <c:v>747</c:v>
                </c:pt>
                <c:pt idx="3">
                  <c:v>231</c:v>
                </c:pt>
                <c:pt idx="4">
                  <c:v>26</c:v>
                </c:pt>
                <c:pt idx="5">
                  <c:v>42</c:v>
                </c:pt>
                <c:pt idx="6">
                  <c:v>10</c:v>
                </c:pt>
                <c:pt idx="7">
                  <c:v>11</c:v>
                </c:pt>
                <c:pt idx="8">
                  <c:v>68</c:v>
                </c:pt>
                <c:pt idx="9">
                  <c:v>21</c:v>
                </c:pt>
                <c:pt idx="10">
                  <c:v>39</c:v>
                </c:pt>
                <c:pt idx="11">
                  <c:v>73</c:v>
                </c:pt>
                <c:pt idx="12">
                  <c:v>64</c:v>
                </c:pt>
                <c:pt idx="13">
                  <c:v>12</c:v>
                </c:pt>
                <c:pt idx="14">
                  <c:v>18</c:v>
                </c:pt>
                <c:pt idx="15">
                  <c:v>90</c:v>
                </c:pt>
                <c:pt idx="16">
                  <c:v>38</c:v>
                </c:pt>
                <c:pt idx="17">
                  <c:v>81</c:v>
                </c:pt>
                <c:pt idx="18">
                  <c:v>31</c:v>
                </c:pt>
                <c:pt idx="19">
                  <c:v>82</c:v>
                </c:pt>
                <c:pt idx="20">
                  <c:v>33</c:v>
                </c:pt>
                <c:pt idx="21">
                  <c:v>17</c:v>
                </c:pt>
                <c:pt idx="22">
                  <c:v>56</c:v>
                </c:pt>
                <c:pt idx="23">
                  <c:v>66</c:v>
                </c:pt>
                <c:pt idx="24">
                  <c:v>84</c:v>
                </c:pt>
                <c:pt idx="25">
                  <c:v>28</c:v>
                </c:pt>
                <c:pt idx="26">
                  <c:v>34</c:v>
                </c:pt>
                <c:pt idx="27">
                  <c:v>12</c:v>
                </c:pt>
                <c:pt idx="28">
                  <c:v>7</c:v>
                </c:pt>
                <c:pt idx="29">
                  <c:v>87</c:v>
                </c:pt>
              </c:numCache>
            </c:numRef>
          </c:val>
          <c:extLst>
            <c:ext xmlns:c16="http://schemas.microsoft.com/office/drawing/2014/chart" uri="{C3380CC4-5D6E-409C-BE32-E72D297353CC}">
              <c16:uniqueId val="{00000000-2A70-4229-8939-E3ECF213F82F}"/>
            </c:ext>
          </c:extLst>
        </c:ser>
        <c:dLbls>
          <c:showLegendKey val="0"/>
          <c:showVal val="0"/>
          <c:showCatName val="0"/>
          <c:showSerName val="0"/>
          <c:showPercent val="0"/>
          <c:showBubbleSize val="0"/>
        </c:dLbls>
        <c:gapWidth val="219"/>
        <c:overlap val="-27"/>
        <c:axId val="326415376"/>
        <c:axId val="326414720"/>
      </c:barChart>
      <c:dateAx>
        <c:axId val="32641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14720"/>
        <c:crosses val="autoZero"/>
        <c:auto val="1"/>
        <c:lblOffset val="100"/>
        <c:baseTimeUnit val="days"/>
      </c:dateAx>
      <c:valAx>
        <c:axId val="32641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1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0</c:v>
                </c:pt>
                <c:pt idx="1">
                  <c:v>1</c:v>
                </c:pt>
                <c:pt idx="2">
                  <c:v>0</c:v>
                </c:pt>
                <c:pt idx="3">
                  <c:v>0</c:v>
                </c:pt>
                <c:pt idx="4">
                  <c:v>0</c:v>
                </c:pt>
                <c:pt idx="5">
                  <c:v>0</c:v>
                </c:pt>
                <c:pt idx="6">
                  <c:v>0</c:v>
                </c:pt>
                <c:pt idx="7">
                  <c:v>0</c:v>
                </c:pt>
                <c:pt idx="8">
                  <c:v>0</c:v>
                </c:pt>
                <c:pt idx="9">
                  <c:v>0</c:v>
                </c:pt>
                <c:pt idx="10">
                  <c:v>0</c:v>
                </c:pt>
                <c:pt idx="11">
                  <c:v>1</c:v>
                </c:pt>
                <c:pt idx="12">
                  <c:v>0</c:v>
                </c:pt>
                <c:pt idx="13">
                  <c:v>1</c:v>
                </c:pt>
                <c:pt idx="14">
                  <c:v>0</c:v>
                </c:pt>
                <c:pt idx="15">
                  <c:v>0</c:v>
                </c:pt>
                <c:pt idx="16">
                  <c:v>1</c:v>
                </c:pt>
                <c:pt idx="17">
                  <c:v>0</c:v>
                </c:pt>
                <c:pt idx="18">
                  <c:v>0</c:v>
                </c:pt>
                <c:pt idx="19">
                  <c:v>-1</c:v>
                </c:pt>
                <c:pt idx="20">
                  <c:v>0</c:v>
                </c:pt>
                <c:pt idx="21">
                  <c:v>0</c:v>
                </c:pt>
                <c:pt idx="22">
                  <c:v>0</c:v>
                </c:pt>
                <c:pt idx="23">
                  <c:v>0</c:v>
                </c:pt>
                <c:pt idx="24">
                  <c:v>0</c:v>
                </c:pt>
                <c:pt idx="25">
                  <c:v>0</c:v>
                </c:pt>
                <c:pt idx="26">
                  <c:v>0</c:v>
                </c:pt>
                <c:pt idx="27">
                  <c:v>0</c:v>
                </c:pt>
                <c:pt idx="28">
                  <c:v>0</c:v>
                </c:pt>
                <c:pt idx="29">
                  <c:v>0</c:v>
                </c:pt>
              </c:numCache>
            </c:numRef>
          </c:val>
          <c:extLst>
            <c:ext xmlns:c16="http://schemas.microsoft.com/office/drawing/2014/chart" uri="{C3380CC4-5D6E-409C-BE32-E72D297353CC}">
              <c16:uniqueId val="{00000000-39C1-4B95-8E4B-DA3DA2F6B97D}"/>
            </c:ext>
          </c:extLst>
        </c:ser>
        <c:dLbls>
          <c:showLegendKey val="0"/>
          <c:showVal val="0"/>
          <c:showCatName val="0"/>
          <c:showSerName val="0"/>
          <c:showPercent val="0"/>
          <c:showBubbleSize val="0"/>
        </c:dLbls>
        <c:gapWidth val="219"/>
        <c:overlap val="-27"/>
        <c:axId val="337647024"/>
        <c:axId val="337648664"/>
      </c:barChart>
      <c:dateAx>
        <c:axId val="33764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48664"/>
        <c:crosses val="autoZero"/>
        <c:auto val="1"/>
        <c:lblOffset val="100"/>
        <c:baseTimeUnit val="days"/>
      </c:dateAx>
      <c:valAx>
        <c:axId val="33764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4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0</c:v>
                </c:pt>
                <c:pt idx="1">
                  <c:v>4</c:v>
                </c:pt>
                <c:pt idx="2">
                  <c:v>0</c:v>
                </c:pt>
                <c:pt idx="3">
                  <c:v>3</c:v>
                </c:pt>
                <c:pt idx="4">
                  <c:v>0</c:v>
                </c:pt>
                <c:pt idx="5">
                  <c:v>4</c:v>
                </c:pt>
                <c:pt idx="6">
                  <c:v>0</c:v>
                </c:pt>
                <c:pt idx="7">
                  <c:v>0</c:v>
                </c:pt>
                <c:pt idx="8">
                  <c:v>2</c:v>
                </c:pt>
                <c:pt idx="9">
                  <c:v>0</c:v>
                </c:pt>
                <c:pt idx="10">
                  <c:v>3</c:v>
                </c:pt>
                <c:pt idx="11">
                  <c:v>0</c:v>
                </c:pt>
                <c:pt idx="12">
                  <c:v>2</c:v>
                </c:pt>
                <c:pt idx="13">
                  <c:v>0</c:v>
                </c:pt>
                <c:pt idx="14">
                  <c:v>0</c:v>
                </c:pt>
                <c:pt idx="15">
                  <c:v>2</c:v>
                </c:pt>
                <c:pt idx="16">
                  <c:v>0</c:v>
                </c:pt>
                <c:pt idx="17">
                  <c:v>3</c:v>
                </c:pt>
                <c:pt idx="18">
                  <c:v>0</c:v>
                </c:pt>
                <c:pt idx="19">
                  <c:v>4</c:v>
                </c:pt>
                <c:pt idx="20">
                  <c:v>0</c:v>
                </c:pt>
                <c:pt idx="21">
                  <c:v>0</c:v>
                </c:pt>
                <c:pt idx="22">
                  <c:v>3</c:v>
                </c:pt>
                <c:pt idx="23">
                  <c:v>0</c:v>
                </c:pt>
                <c:pt idx="24">
                  <c:v>2</c:v>
                </c:pt>
                <c:pt idx="25">
                  <c:v>0</c:v>
                </c:pt>
                <c:pt idx="26">
                  <c:v>0</c:v>
                </c:pt>
                <c:pt idx="27">
                  <c:v>0</c:v>
                </c:pt>
                <c:pt idx="28">
                  <c:v>0</c:v>
                </c:pt>
                <c:pt idx="29">
                  <c:v>2</c:v>
                </c:pt>
              </c:numCache>
            </c:numRef>
          </c:val>
          <c:extLst>
            <c:ext xmlns:c16="http://schemas.microsoft.com/office/drawing/2014/chart" uri="{C3380CC4-5D6E-409C-BE32-E72D297353CC}">
              <c16:uniqueId val="{00000000-8454-4495-864D-725AABF35429}"/>
            </c:ext>
          </c:extLst>
        </c:ser>
        <c:dLbls>
          <c:showLegendKey val="0"/>
          <c:showVal val="0"/>
          <c:showCatName val="0"/>
          <c:showSerName val="0"/>
          <c:showPercent val="0"/>
          <c:showBubbleSize val="0"/>
        </c:dLbls>
        <c:gapWidth val="219"/>
        <c:overlap val="-27"/>
        <c:axId val="337647680"/>
        <c:axId val="337651616"/>
      </c:barChart>
      <c:dateAx>
        <c:axId val="33764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51616"/>
        <c:crosses val="autoZero"/>
        <c:auto val="1"/>
        <c:lblOffset val="100"/>
        <c:baseTimeUnit val="days"/>
      </c:dateAx>
      <c:valAx>
        <c:axId val="33765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4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c:f>
              <c:strCache>
                <c:ptCount val="1"/>
                <c:pt idx="0">
                  <c:v>2020-11</c:v>
                </c:pt>
              </c:strCache>
            </c:strRef>
          </c:cat>
          <c:val>
            <c:numRef>
              <c:f>Sheet1!$B$2</c:f>
              <c:numCache>
                <c:formatCode>General</c:formatCode>
                <c:ptCount val="1"/>
                <c:pt idx="0">
                  <c:v>2</c:v>
                </c:pt>
              </c:numCache>
            </c:numRef>
          </c:val>
          <c:extLst>
            <c:ext xmlns:c16="http://schemas.microsoft.com/office/drawing/2014/chart" uri="{C3380CC4-5D6E-409C-BE32-E72D297353CC}">
              <c16:uniqueId val="{00000000-6553-48E9-9FDF-E543FE83550A}"/>
            </c:ext>
          </c:extLst>
        </c:ser>
        <c:dLbls>
          <c:showLegendKey val="0"/>
          <c:showVal val="0"/>
          <c:showCatName val="0"/>
          <c:showSerName val="0"/>
          <c:showPercent val="0"/>
          <c:showBubbleSize val="0"/>
        </c:dLbls>
        <c:gapWidth val="219"/>
        <c:overlap val="-27"/>
        <c:axId val="339742560"/>
        <c:axId val="339741904"/>
      </c:barChart>
      <c:catAx>
        <c:axId val="33974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41904"/>
        <c:crosses val="autoZero"/>
        <c:auto val="1"/>
        <c:lblAlgn val="ctr"/>
        <c:lblOffset val="100"/>
        <c:noMultiLvlLbl val="0"/>
      </c:catAx>
      <c:valAx>
        <c:axId val="33974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4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3</c:v>
                </c:pt>
                <c:pt idx="1">
                  <c:v>9</c:v>
                </c:pt>
                <c:pt idx="2">
                  <c:v>19</c:v>
                </c:pt>
                <c:pt idx="3">
                  <c:v>13</c:v>
                </c:pt>
                <c:pt idx="4">
                  <c:v>31</c:v>
                </c:pt>
                <c:pt idx="5">
                  <c:v>9</c:v>
                </c:pt>
                <c:pt idx="6">
                  <c:v>8</c:v>
                </c:pt>
                <c:pt idx="7">
                  <c:v>6</c:v>
                </c:pt>
                <c:pt idx="8">
                  <c:v>9</c:v>
                </c:pt>
                <c:pt idx="9">
                  <c:v>8</c:v>
                </c:pt>
                <c:pt idx="10">
                  <c:v>17</c:v>
                </c:pt>
                <c:pt idx="11">
                  <c:v>24</c:v>
                </c:pt>
                <c:pt idx="12">
                  <c:v>25</c:v>
                </c:pt>
                <c:pt idx="13">
                  <c:v>24</c:v>
                </c:pt>
                <c:pt idx="14">
                  <c:v>20</c:v>
                </c:pt>
                <c:pt idx="15">
                  <c:v>19</c:v>
                </c:pt>
                <c:pt idx="16">
                  <c:v>27</c:v>
                </c:pt>
                <c:pt idx="17">
                  <c:v>28</c:v>
                </c:pt>
                <c:pt idx="18">
                  <c:v>25</c:v>
                </c:pt>
                <c:pt idx="19">
                  <c:v>20</c:v>
                </c:pt>
                <c:pt idx="20">
                  <c:v>15</c:v>
                </c:pt>
                <c:pt idx="21">
                  <c:v>12</c:v>
                </c:pt>
                <c:pt idx="22">
                  <c:v>17</c:v>
                </c:pt>
                <c:pt idx="23">
                  <c:v>19</c:v>
                </c:pt>
                <c:pt idx="24">
                  <c:v>9</c:v>
                </c:pt>
                <c:pt idx="25">
                  <c:v>17</c:v>
                </c:pt>
                <c:pt idx="26">
                  <c:v>19</c:v>
                </c:pt>
                <c:pt idx="27">
                  <c:v>6</c:v>
                </c:pt>
                <c:pt idx="28">
                  <c:v>8</c:v>
                </c:pt>
                <c:pt idx="29">
                  <c:v>9</c:v>
                </c:pt>
              </c:numCache>
            </c:numRef>
          </c:val>
          <c:extLst>
            <c:ext xmlns:c16="http://schemas.microsoft.com/office/drawing/2014/chart" uri="{C3380CC4-5D6E-409C-BE32-E72D297353CC}">
              <c16:uniqueId val="{00000000-920F-464C-9F34-F11111462D0E}"/>
            </c:ext>
          </c:extLst>
        </c:ser>
        <c:dLbls>
          <c:showLegendKey val="0"/>
          <c:showVal val="0"/>
          <c:showCatName val="0"/>
          <c:showSerName val="0"/>
          <c:showPercent val="0"/>
          <c:showBubbleSize val="0"/>
        </c:dLbls>
        <c:gapWidth val="219"/>
        <c:overlap val="-27"/>
        <c:axId val="339955776"/>
        <c:axId val="339950528"/>
      </c:barChart>
      <c:dateAx>
        <c:axId val="33995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0528"/>
        <c:crosses val="autoZero"/>
        <c:auto val="1"/>
        <c:lblOffset val="100"/>
        <c:baseTimeUnit val="days"/>
      </c:dateAx>
      <c:valAx>
        <c:axId val="33995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2020-11</c:v>
                </c:pt>
              </c:strCache>
            </c:strRef>
          </c:cat>
          <c:val>
            <c:numRef>
              <c:f>Sheet1!$B$2</c:f>
              <c:numCache>
                <c:formatCode>General</c:formatCode>
                <c:ptCount val="1"/>
                <c:pt idx="0">
                  <c:v>39</c:v>
                </c:pt>
              </c:numCache>
            </c:numRef>
          </c:val>
          <c:extLst>
            <c:ext xmlns:c16="http://schemas.microsoft.com/office/drawing/2014/chart" uri="{C3380CC4-5D6E-409C-BE32-E72D297353CC}">
              <c16:uniqueId val="{00000000-D618-4C22-899E-FBB7DD382C27}"/>
            </c:ext>
          </c:extLst>
        </c:ser>
        <c:dLbls>
          <c:showLegendKey val="0"/>
          <c:showVal val="0"/>
          <c:showCatName val="0"/>
          <c:showSerName val="0"/>
          <c:showPercent val="0"/>
          <c:showBubbleSize val="0"/>
        </c:dLbls>
        <c:gapWidth val="219"/>
        <c:overlap val="-27"/>
        <c:axId val="339954792"/>
        <c:axId val="339960040"/>
      </c:barChart>
      <c:catAx>
        <c:axId val="339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60040"/>
        <c:crosses val="autoZero"/>
        <c:auto val="1"/>
        <c:lblAlgn val="ctr"/>
        <c:lblOffset val="100"/>
        <c:noMultiLvlLbl val="0"/>
      </c:catAx>
      <c:valAx>
        <c:axId val="33996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2020-11</c:v>
                </c:pt>
              </c:strCache>
            </c:strRef>
          </c:cat>
          <c:val>
            <c:numRef>
              <c:f>Sheet1!$B$2</c:f>
              <c:numCache>
                <c:formatCode>General</c:formatCode>
                <c:ptCount val="1"/>
                <c:pt idx="0">
                  <c:v>471</c:v>
                </c:pt>
              </c:numCache>
            </c:numRef>
          </c:val>
          <c:extLst>
            <c:ext xmlns:c16="http://schemas.microsoft.com/office/drawing/2014/chart" uri="{C3380CC4-5D6E-409C-BE32-E72D297353CC}">
              <c16:uniqueId val="{00000000-C3F2-403A-92F6-A4B36353597F}"/>
            </c:ext>
          </c:extLst>
        </c:ser>
        <c:dLbls>
          <c:showLegendKey val="0"/>
          <c:showVal val="0"/>
          <c:showCatName val="0"/>
          <c:showSerName val="0"/>
          <c:showPercent val="0"/>
          <c:showBubbleSize val="0"/>
        </c:dLbls>
        <c:gapWidth val="219"/>
        <c:overlap val="-27"/>
        <c:axId val="339952496"/>
        <c:axId val="339953152"/>
      </c:barChart>
      <c:catAx>
        <c:axId val="33995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3152"/>
        <c:crosses val="autoZero"/>
        <c:auto val="1"/>
        <c:lblAlgn val="ctr"/>
        <c:lblOffset val="100"/>
        <c:noMultiLvlLbl val="0"/>
      </c:catAx>
      <c:valAx>
        <c:axId val="33995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0</c:v>
                </c:pt>
                <c:pt idx="1">
                  <c:v>0</c:v>
                </c:pt>
                <c:pt idx="2">
                  <c:v>0</c:v>
                </c:pt>
                <c:pt idx="3">
                  <c:v>3</c:v>
                </c:pt>
                <c:pt idx="4">
                  <c:v>0</c:v>
                </c:pt>
                <c:pt idx="5">
                  <c:v>0</c:v>
                </c:pt>
                <c:pt idx="6">
                  <c:v>1</c:v>
                </c:pt>
                <c:pt idx="7">
                  <c:v>0</c:v>
                </c:pt>
                <c:pt idx="8">
                  <c:v>1</c:v>
                </c:pt>
                <c:pt idx="9">
                  <c:v>0</c:v>
                </c:pt>
                <c:pt idx="10">
                  <c:v>0</c:v>
                </c:pt>
                <c:pt idx="11">
                  <c:v>0</c:v>
                </c:pt>
                <c:pt idx="12">
                  <c:v>2</c:v>
                </c:pt>
                <c:pt idx="13">
                  <c:v>0</c:v>
                </c:pt>
                <c:pt idx="14">
                  <c:v>0</c:v>
                </c:pt>
                <c:pt idx="15">
                  <c:v>0</c:v>
                </c:pt>
                <c:pt idx="16">
                  <c:v>2</c:v>
                </c:pt>
                <c:pt idx="17">
                  <c:v>2</c:v>
                </c:pt>
                <c:pt idx="18">
                  <c:v>2</c:v>
                </c:pt>
                <c:pt idx="19">
                  <c:v>0</c:v>
                </c:pt>
                <c:pt idx="20">
                  <c:v>0</c:v>
                </c:pt>
                <c:pt idx="21">
                  <c:v>1</c:v>
                </c:pt>
                <c:pt idx="22">
                  <c:v>-1</c:v>
                </c:pt>
                <c:pt idx="23">
                  <c:v>-1</c:v>
                </c:pt>
                <c:pt idx="24">
                  <c:v>0</c:v>
                </c:pt>
                <c:pt idx="25">
                  <c:v>0</c:v>
                </c:pt>
                <c:pt idx="26">
                  <c:v>0</c:v>
                </c:pt>
                <c:pt idx="27">
                  <c:v>0</c:v>
                </c:pt>
                <c:pt idx="28">
                  <c:v>0</c:v>
                </c:pt>
                <c:pt idx="29">
                  <c:v>0</c:v>
                </c:pt>
              </c:numCache>
            </c:numRef>
          </c:val>
          <c:extLst>
            <c:ext xmlns:c16="http://schemas.microsoft.com/office/drawing/2014/chart" uri="{C3380CC4-5D6E-409C-BE32-E72D297353CC}">
              <c16:uniqueId val="{00000000-F9BD-4FD9-8587-B2D8DB6472BD}"/>
            </c:ext>
          </c:extLst>
        </c:ser>
        <c:dLbls>
          <c:showLegendKey val="0"/>
          <c:showVal val="0"/>
          <c:showCatName val="0"/>
          <c:showSerName val="0"/>
          <c:showPercent val="0"/>
          <c:showBubbleSize val="0"/>
        </c:dLbls>
        <c:gapWidth val="219"/>
        <c:overlap val="-27"/>
        <c:axId val="425883240"/>
        <c:axId val="425892752"/>
      </c:barChart>
      <c:dateAx>
        <c:axId val="425883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892752"/>
        <c:crosses val="autoZero"/>
        <c:auto val="1"/>
        <c:lblOffset val="100"/>
        <c:baseTimeUnit val="days"/>
      </c:dateAx>
      <c:valAx>
        <c:axId val="42589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88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0</c:v>
                </c:pt>
                <c:pt idx="1">
                  <c:v>16</c:v>
                </c:pt>
                <c:pt idx="2">
                  <c:v>0</c:v>
                </c:pt>
                <c:pt idx="3">
                  <c:v>8</c:v>
                </c:pt>
                <c:pt idx="4">
                  <c:v>0</c:v>
                </c:pt>
                <c:pt idx="5">
                  <c:v>9</c:v>
                </c:pt>
                <c:pt idx="6">
                  <c:v>0</c:v>
                </c:pt>
                <c:pt idx="7">
                  <c:v>0</c:v>
                </c:pt>
                <c:pt idx="8">
                  <c:v>8</c:v>
                </c:pt>
                <c:pt idx="9">
                  <c:v>0</c:v>
                </c:pt>
                <c:pt idx="10">
                  <c:v>15</c:v>
                </c:pt>
                <c:pt idx="11">
                  <c:v>0</c:v>
                </c:pt>
                <c:pt idx="12">
                  <c:v>0</c:v>
                </c:pt>
                <c:pt idx="13">
                  <c:v>0</c:v>
                </c:pt>
                <c:pt idx="14">
                  <c:v>0</c:v>
                </c:pt>
                <c:pt idx="15">
                  <c:v>11</c:v>
                </c:pt>
                <c:pt idx="16">
                  <c:v>0</c:v>
                </c:pt>
                <c:pt idx="17">
                  <c:v>9</c:v>
                </c:pt>
                <c:pt idx="18">
                  <c:v>0</c:v>
                </c:pt>
                <c:pt idx="19">
                  <c:v>23</c:v>
                </c:pt>
                <c:pt idx="20">
                  <c:v>0</c:v>
                </c:pt>
                <c:pt idx="21">
                  <c:v>0</c:v>
                </c:pt>
                <c:pt idx="22">
                  <c:v>4</c:v>
                </c:pt>
                <c:pt idx="23">
                  <c:v>0</c:v>
                </c:pt>
                <c:pt idx="24">
                  <c:v>12</c:v>
                </c:pt>
                <c:pt idx="25">
                  <c:v>0</c:v>
                </c:pt>
                <c:pt idx="26">
                  <c:v>0</c:v>
                </c:pt>
                <c:pt idx="27">
                  <c:v>0</c:v>
                </c:pt>
                <c:pt idx="28">
                  <c:v>0</c:v>
                </c:pt>
                <c:pt idx="29">
                  <c:v>7</c:v>
                </c:pt>
              </c:numCache>
            </c:numRef>
          </c:val>
          <c:extLst>
            <c:ext xmlns:c16="http://schemas.microsoft.com/office/drawing/2014/chart" uri="{C3380CC4-5D6E-409C-BE32-E72D297353CC}">
              <c16:uniqueId val="{00000000-4AB4-41E1-ACC3-0C1E3A11DD19}"/>
            </c:ext>
          </c:extLst>
        </c:ser>
        <c:dLbls>
          <c:showLegendKey val="0"/>
          <c:showVal val="0"/>
          <c:showCatName val="0"/>
          <c:showSerName val="0"/>
          <c:showPercent val="0"/>
          <c:showBubbleSize val="0"/>
        </c:dLbls>
        <c:gapWidth val="219"/>
        <c:overlap val="-27"/>
        <c:axId val="425894064"/>
        <c:axId val="425894392"/>
      </c:barChart>
      <c:dateAx>
        <c:axId val="42589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894392"/>
        <c:crosses val="autoZero"/>
        <c:auto val="1"/>
        <c:lblOffset val="100"/>
        <c:baseTimeUnit val="days"/>
      </c:dateAx>
      <c:valAx>
        <c:axId val="42589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89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c:f>
              <c:strCache>
                <c:ptCount val="1"/>
                <c:pt idx="0">
                  <c:v>2020-11</c:v>
                </c:pt>
              </c:strCache>
            </c:strRef>
          </c:cat>
          <c:val>
            <c:numRef>
              <c:f>Sheet1!$B$2</c:f>
              <c:numCache>
                <c:formatCode>General</c:formatCode>
                <c:ptCount val="1"/>
                <c:pt idx="0">
                  <c:v>7</c:v>
                </c:pt>
              </c:numCache>
            </c:numRef>
          </c:val>
          <c:extLst>
            <c:ext xmlns:c16="http://schemas.microsoft.com/office/drawing/2014/chart" uri="{C3380CC4-5D6E-409C-BE32-E72D297353CC}">
              <c16:uniqueId val="{00000000-D410-499E-AEB5-03C6CAC7A33D}"/>
            </c:ext>
          </c:extLst>
        </c:ser>
        <c:dLbls>
          <c:showLegendKey val="0"/>
          <c:showVal val="0"/>
          <c:showCatName val="0"/>
          <c:showSerName val="0"/>
          <c:showPercent val="0"/>
          <c:showBubbleSize val="0"/>
        </c:dLbls>
        <c:gapWidth val="219"/>
        <c:overlap val="-27"/>
        <c:axId val="425871432"/>
        <c:axId val="425862248"/>
      </c:barChart>
      <c:catAx>
        <c:axId val="42587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862248"/>
        <c:crosses val="autoZero"/>
        <c:auto val="1"/>
        <c:lblAlgn val="ctr"/>
        <c:lblOffset val="100"/>
        <c:noMultiLvlLbl val="0"/>
      </c:catAx>
      <c:valAx>
        <c:axId val="42586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87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0C49C-B349-4DDC-9370-E9BD6665DC0B}"/>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A03493F1-2768-4A99-88B0-FBBDD523FC5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7269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99E5-8588-41DC-AFAD-9643A200B5A2}"/>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DCFA1D79-6F91-4805-AD33-26F88B4E1DB5}"/>
              </a:ext>
            </a:extLst>
          </p:cNvPr>
          <p:cNvGraphicFramePr>
            <a:graphicFrameLocks noGrp="1"/>
          </p:cNvGraphicFramePr>
          <p:nvPr>
            <p:ph type="chart" sz="quarter" idx="13"/>
            <p:extLst>
              <p:ext uri="{D42A27DB-BD31-4B8C-83A1-F6EECF244321}">
                <p14:modId xmlns:p14="http://schemas.microsoft.com/office/powerpoint/2010/main" val="310337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1A89A6-BD89-4BCA-9025-C3C9AF56F3F7}"/>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43F546BE-7E58-4BB2-AD90-3DFB29840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3077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3D82-8CFF-4D19-A5D3-1A2A12BD97D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45537812-195A-403A-B2DD-A6C4C34879BE}"/>
              </a:ext>
            </a:extLst>
          </p:cNvPr>
          <p:cNvGraphicFramePr>
            <a:graphicFrameLocks noGrp="1"/>
          </p:cNvGraphicFramePr>
          <p:nvPr>
            <p:ph type="tbl" sz="quarter" idx="13"/>
            <p:extLst>
              <p:ext uri="{D42A27DB-BD31-4B8C-83A1-F6EECF244321}">
                <p14:modId xmlns:p14="http://schemas.microsoft.com/office/powerpoint/2010/main" val="271524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54562881"/>
                    </a:ext>
                  </a:extLst>
                </a:gridCol>
                <a:gridCol w="905256">
                  <a:extLst>
                    <a:ext uri="{9D8B030D-6E8A-4147-A177-3AD203B41FA5}">
                      <a16:colId xmlns:a16="http://schemas.microsoft.com/office/drawing/2014/main" val="2963097683"/>
                    </a:ext>
                  </a:extLst>
                </a:gridCol>
                <a:gridCol w="905256">
                  <a:extLst>
                    <a:ext uri="{9D8B030D-6E8A-4147-A177-3AD203B41FA5}">
                      <a16:colId xmlns:a16="http://schemas.microsoft.com/office/drawing/2014/main" val="3932871445"/>
                    </a:ext>
                  </a:extLst>
                </a:gridCol>
                <a:gridCol w="905256">
                  <a:extLst>
                    <a:ext uri="{9D8B030D-6E8A-4147-A177-3AD203B41FA5}">
                      <a16:colId xmlns:a16="http://schemas.microsoft.com/office/drawing/2014/main" val="2153349007"/>
                    </a:ext>
                  </a:extLst>
                </a:gridCol>
                <a:gridCol w="905256">
                  <a:extLst>
                    <a:ext uri="{9D8B030D-6E8A-4147-A177-3AD203B41FA5}">
                      <a16:colId xmlns:a16="http://schemas.microsoft.com/office/drawing/2014/main" val="2043984526"/>
                    </a:ext>
                  </a:extLst>
                </a:gridCol>
                <a:gridCol w="905256">
                  <a:extLst>
                    <a:ext uri="{9D8B030D-6E8A-4147-A177-3AD203B41FA5}">
                      <a16:colId xmlns:a16="http://schemas.microsoft.com/office/drawing/2014/main" val="2277066704"/>
                    </a:ext>
                  </a:extLst>
                </a:gridCol>
                <a:gridCol w="905256">
                  <a:extLst>
                    <a:ext uri="{9D8B030D-6E8A-4147-A177-3AD203B41FA5}">
                      <a16:colId xmlns:a16="http://schemas.microsoft.com/office/drawing/2014/main" val="3672454748"/>
                    </a:ext>
                  </a:extLst>
                </a:gridCol>
                <a:gridCol w="905256">
                  <a:extLst>
                    <a:ext uri="{9D8B030D-6E8A-4147-A177-3AD203B41FA5}">
                      <a16:colId xmlns:a16="http://schemas.microsoft.com/office/drawing/2014/main" val="2114247169"/>
                    </a:ext>
                  </a:extLst>
                </a:gridCol>
                <a:gridCol w="905256">
                  <a:extLst>
                    <a:ext uri="{9D8B030D-6E8A-4147-A177-3AD203B41FA5}">
                      <a16:colId xmlns:a16="http://schemas.microsoft.com/office/drawing/2014/main" val="215789839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20767018"/>
                  </a:ext>
                </a:extLst>
              </a:tr>
              <a:tr h="370840">
                <a:tc>
                  <a:txBody>
                    <a:bodyPr/>
                    <a:lstStyle/>
                    <a:p>
                      <a:r>
                        <a:rPr lang="en-US" sz="1000"/>
                        <a:t>384</a:t>
                      </a:r>
                    </a:p>
                  </a:txBody>
                  <a:tcPr/>
                </a:tc>
                <a:tc>
                  <a:txBody>
                    <a:bodyPr/>
                    <a:lstStyle/>
                    <a:p>
                      <a:r>
                        <a:rPr lang="en-US" sz="1000"/>
                        <a:t>7</a:t>
                      </a:r>
                    </a:p>
                  </a:txBody>
                  <a:tcPr/>
                </a:tc>
                <a:tc>
                  <a:txBody>
                    <a:bodyPr/>
                    <a:lstStyle/>
                    <a:p>
                      <a:r>
                        <a:rPr lang="en-US" sz="1000"/>
                        <a:t>12</a:t>
                      </a:r>
                    </a:p>
                  </a:txBody>
                  <a:tcPr/>
                </a:tc>
                <a:tc>
                  <a:txBody>
                    <a:bodyPr/>
                    <a:lstStyle/>
                    <a:p>
                      <a:r>
                        <a:rPr lang="en-US" sz="1000"/>
                        <a:t>66</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1.6667 %</a:t>
                      </a:r>
                    </a:p>
                  </a:txBody>
                  <a:tcPr/>
                </a:tc>
                <a:tc>
                  <a:txBody>
                    <a:bodyPr/>
                    <a:lstStyle/>
                    <a:p>
                      <a:r>
                        <a:rPr lang="en-US" sz="1000"/>
                        <a:t>0.0 %</a:t>
                      </a:r>
                    </a:p>
                  </a:txBody>
                  <a:tcPr/>
                </a:tc>
                <a:extLst>
                  <a:ext uri="{0D108BD9-81ED-4DB2-BD59-A6C34878D82A}">
                    <a16:rowId xmlns:a16="http://schemas.microsoft.com/office/drawing/2014/main" val="4169285634"/>
                  </a:ext>
                </a:extLst>
              </a:tr>
            </a:tbl>
          </a:graphicData>
        </a:graphic>
      </p:graphicFrame>
      <p:sp>
        <p:nvSpPr>
          <p:cNvPr id="4" name="Text Placeholder 3">
            <a:extLst>
              <a:ext uri="{FF2B5EF4-FFF2-40B4-BE49-F238E27FC236}">
                <a16:creationId xmlns:a16="http://schemas.microsoft.com/office/drawing/2014/main" id="{2C1F4B31-D2F5-4219-B43B-40EDA3B990F4}"/>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983211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6EDA0-8E9E-4F91-9034-568EAF1A5B88}"/>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A4AEC64D-CAC2-4404-9368-892B78BD5A60}"/>
              </a:ext>
            </a:extLst>
          </p:cNvPr>
          <p:cNvGraphicFramePr>
            <a:graphicFrameLocks noGrp="1"/>
          </p:cNvGraphicFramePr>
          <p:nvPr>
            <p:ph type="chart" sz="quarter" idx="13"/>
            <p:extLst>
              <p:ext uri="{D42A27DB-BD31-4B8C-83A1-F6EECF244321}">
                <p14:modId xmlns:p14="http://schemas.microsoft.com/office/powerpoint/2010/main" val="52054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FCD514-931A-4488-B031-E5DDDB47E25A}"/>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0BDFA3DC-71D8-4E8F-8FAE-E7CAF4496C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8477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E7366-BFD9-412E-A796-8D8DAEB5D334}"/>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28A17371-AEE9-4E93-91F4-4B563B67D1B0}"/>
              </a:ext>
            </a:extLst>
          </p:cNvPr>
          <p:cNvGraphicFramePr>
            <a:graphicFrameLocks noGrp="1"/>
          </p:cNvGraphicFramePr>
          <p:nvPr>
            <p:ph type="chart" sz="quarter" idx="13"/>
            <p:extLst>
              <p:ext uri="{D42A27DB-BD31-4B8C-83A1-F6EECF244321}">
                <p14:modId xmlns:p14="http://schemas.microsoft.com/office/powerpoint/2010/main" val="2948899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606584-0E66-45B7-A9EC-BD8733BCD92C}"/>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D49F07B9-F54A-46DF-BD2C-12FB92AA5C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369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839F7-F300-4468-A1E8-68F9223B60AD}"/>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B0A6B157-B66E-4161-BD6E-234276BC246B}"/>
              </a:ext>
            </a:extLst>
          </p:cNvPr>
          <p:cNvGraphicFramePr>
            <a:graphicFrameLocks noGrp="1"/>
          </p:cNvGraphicFramePr>
          <p:nvPr>
            <p:ph type="chart" sz="quarter" idx="13"/>
            <p:extLst>
              <p:ext uri="{D42A27DB-BD31-4B8C-83A1-F6EECF244321}">
                <p14:modId xmlns:p14="http://schemas.microsoft.com/office/powerpoint/2010/main" val="2933775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8F321A-7033-4C03-95A6-9C1D81A22C7F}"/>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4AE95387-AD06-4890-ACB8-8C6D19A601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9108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14998-AB5E-44CA-8E8A-9E8F11A72E3A}"/>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F48DE932-07E3-419F-882D-333DE0F04985}"/>
              </a:ext>
            </a:extLst>
          </p:cNvPr>
          <p:cNvGraphicFramePr>
            <a:graphicFrameLocks noGrp="1"/>
          </p:cNvGraphicFramePr>
          <p:nvPr>
            <p:ph type="chart" sz="quarter" idx="13"/>
            <p:extLst>
              <p:ext uri="{D42A27DB-BD31-4B8C-83A1-F6EECF244321}">
                <p14:modId xmlns:p14="http://schemas.microsoft.com/office/powerpoint/2010/main" val="3919746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A27CFC-6BDE-4FBE-9F3A-01003EB262C6}"/>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DFFEA4A3-4C5A-4D59-BB0A-C07F0DDBF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2632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D0025-1820-47AF-BBAE-C4F4534BA7E0}"/>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57C6190E-D2A2-4DB3-9A93-FBB5B3E725EC}"/>
              </a:ext>
            </a:extLst>
          </p:cNvPr>
          <p:cNvGraphicFramePr>
            <a:graphicFrameLocks noGrp="1"/>
          </p:cNvGraphicFramePr>
          <p:nvPr>
            <p:ph type="tbl" sz="quarter" idx="13"/>
            <p:extLst>
              <p:ext uri="{D42A27DB-BD31-4B8C-83A1-F6EECF244321}">
                <p14:modId xmlns:p14="http://schemas.microsoft.com/office/powerpoint/2010/main" val="1611076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070507"/>
                    </a:ext>
                  </a:extLst>
                </a:gridCol>
                <a:gridCol w="822960">
                  <a:extLst>
                    <a:ext uri="{9D8B030D-6E8A-4147-A177-3AD203B41FA5}">
                      <a16:colId xmlns:a16="http://schemas.microsoft.com/office/drawing/2014/main" val="1926294740"/>
                    </a:ext>
                  </a:extLst>
                </a:gridCol>
                <a:gridCol w="822960">
                  <a:extLst>
                    <a:ext uri="{9D8B030D-6E8A-4147-A177-3AD203B41FA5}">
                      <a16:colId xmlns:a16="http://schemas.microsoft.com/office/drawing/2014/main" val="2760040779"/>
                    </a:ext>
                  </a:extLst>
                </a:gridCol>
                <a:gridCol w="822960">
                  <a:extLst>
                    <a:ext uri="{9D8B030D-6E8A-4147-A177-3AD203B41FA5}">
                      <a16:colId xmlns:a16="http://schemas.microsoft.com/office/drawing/2014/main" val="1719998340"/>
                    </a:ext>
                  </a:extLst>
                </a:gridCol>
                <a:gridCol w="822960">
                  <a:extLst>
                    <a:ext uri="{9D8B030D-6E8A-4147-A177-3AD203B41FA5}">
                      <a16:colId xmlns:a16="http://schemas.microsoft.com/office/drawing/2014/main" val="2704797458"/>
                    </a:ext>
                  </a:extLst>
                </a:gridCol>
                <a:gridCol w="822960">
                  <a:extLst>
                    <a:ext uri="{9D8B030D-6E8A-4147-A177-3AD203B41FA5}">
                      <a16:colId xmlns:a16="http://schemas.microsoft.com/office/drawing/2014/main" val="1666643346"/>
                    </a:ext>
                  </a:extLst>
                </a:gridCol>
                <a:gridCol w="822960">
                  <a:extLst>
                    <a:ext uri="{9D8B030D-6E8A-4147-A177-3AD203B41FA5}">
                      <a16:colId xmlns:a16="http://schemas.microsoft.com/office/drawing/2014/main" val="116441928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8776224"/>
                  </a:ext>
                </a:extLst>
              </a:tr>
              <a:tr h="370840">
                <a:tc>
                  <a:txBody>
                    <a:bodyPr/>
                    <a:lstStyle/>
                    <a:p>
                      <a:r>
                        <a:rPr lang="en-US" sz="1000" b="1"/>
                        <a:t>Tokio Marine America - 2020-11-04 16:43:24</a:t>
                      </a:r>
                      <a:r>
                        <a:rPr lang="en-US" sz="1000"/>
                        <a:t>
 TMA is wrapping up our national effort to #Walk2EndAlz. However, the Alzheimer's Association is still working to provide Alzheimer's care and support. Learn more about our charitable partner: http://bit.ly/TMANYNJWalk</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2.8947 %</a:t>
                      </a:r>
                    </a:p>
                  </a:txBody>
                  <a:tcPr/>
                </a:tc>
                <a:tc>
                  <a:txBody>
                    <a:bodyPr/>
                    <a:lstStyle/>
                    <a:p>
                      <a:r>
                        <a:rPr lang="en-US" sz="1000"/>
                        <a:t>Album</a:t>
                      </a:r>
                    </a:p>
                  </a:txBody>
                  <a:tcPr/>
                </a:tc>
                <a:extLst>
                  <a:ext uri="{0D108BD9-81ED-4DB2-BD59-A6C34878D82A}">
                    <a16:rowId xmlns:a16="http://schemas.microsoft.com/office/drawing/2014/main" val="124275406"/>
                  </a:ext>
                </a:extLst>
              </a:tr>
              <a:tr h="370840">
                <a:tc>
                  <a:txBody>
                    <a:bodyPr/>
                    <a:lstStyle/>
                    <a:p>
                      <a:r>
                        <a:rPr lang="en-US" sz="1000" b="1"/>
                        <a:t>Tokio Marine America - 2020-11-11 15:23:00</a:t>
                      </a:r>
                      <a:r>
                        <a:rPr lang="en-US" sz="1000"/>
                        <a:t>
 Thank you to all who have served our country. #VeteransDay</a:t>
                      </a:r>
                    </a:p>
                  </a:txBody>
                  <a:tcPr/>
                </a:tc>
                <a:tc>
                  <a:txBody>
                    <a:bodyPr/>
                    <a:lstStyle/>
                    <a:p>
                      <a:r>
                        <a:rPr lang="en-US" sz="1000"/>
                        <a:t>9</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2.3622 %</a:t>
                      </a:r>
                    </a:p>
                  </a:txBody>
                  <a:tcPr/>
                </a:tc>
                <a:tc>
                  <a:txBody>
                    <a:bodyPr/>
                    <a:lstStyle/>
                    <a:p>
                      <a:r>
                        <a:rPr lang="en-US" sz="1000"/>
                        <a:t>Photo</a:t>
                      </a:r>
                    </a:p>
                  </a:txBody>
                  <a:tcPr/>
                </a:tc>
                <a:extLst>
                  <a:ext uri="{0D108BD9-81ED-4DB2-BD59-A6C34878D82A}">
                    <a16:rowId xmlns:a16="http://schemas.microsoft.com/office/drawing/2014/main" val="3670295768"/>
                  </a:ext>
                </a:extLst>
              </a:tr>
              <a:tr h="370840">
                <a:tc>
                  <a:txBody>
                    <a:bodyPr/>
                    <a:lstStyle/>
                    <a:p>
                      <a:r>
                        <a:rPr lang="en-US" sz="1000" b="1"/>
                        <a:t>Tokio Marine America - 2020-11-16 20:29:14</a:t>
                      </a:r>
                      <a:r>
                        <a:rPr lang="en-US" sz="1000"/>
                        <a:t>
 Everything we do is ultimately driven by our desire to create value for our customers. We're here to take care of your immediate needs and think of your long-term interests. Learn more at tmamerica.com</a:t>
                      </a:r>
                    </a:p>
                  </a:txBody>
                  <a:tcPr/>
                </a:tc>
                <a:tc>
                  <a:txBody>
                    <a:bodyPr/>
                    <a:lstStyle/>
                    <a:p>
                      <a:r>
                        <a:rPr lang="en-US" sz="1000"/>
                        <a:t>9</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2.3560 %</a:t>
                      </a:r>
                    </a:p>
                  </a:txBody>
                  <a:tcPr/>
                </a:tc>
                <a:tc>
                  <a:txBody>
                    <a:bodyPr/>
                    <a:lstStyle/>
                    <a:p>
                      <a:r>
                        <a:rPr lang="en-US" sz="1000"/>
                        <a:t>Photo</a:t>
                      </a:r>
                    </a:p>
                  </a:txBody>
                  <a:tcPr/>
                </a:tc>
                <a:extLst>
                  <a:ext uri="{0D108BD9-81ED-4DB2-BD59-A6C34878D82A}">
                    <a16:rowId xmlns:a16="http://schemas.microsoft.com/office/drawing/2014/main" val="958322176"/>
                  </a:ext>
                </a:extLst>
              </a:tr>
            </a:tbl>
          </a:graphicData>
        </a:graphic>
      </p:graphicFrame>
      <p:sp>
        <p:nvSpPr>
          <p:cNvPr id="4" name="Text Placeholder 3">
            <a:extLst>
              <a:ext uri="{FF2B5EF4-FFF2-40B4-BE49-F238E27FC236}">
                <a16:creationId xmlns:a16="http://schemas.microsoft.com/office/drawing/2014/main" id="{AD54D273-9656-477D-96EB-517949A3ADD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373339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166E-3C8F-4F3B-A388-FE1AA304BCDE}"/>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7727F5A3-8C06-42F7-A7EC-086F833406D3}"/>
              </a:ext>
            </a:extLst>
          </p:cNvPr>
          <p:cNvGraphicFramePr>
            <a:graphicFrameLocks noGrp="1"/>
          </p:cNvGraphicFramePr>
          <p:nvPr>
            <p:ph type="tbl" sz="quarter" idx="13"/>
            <p:extLst>
              <p:ext uri="{D42A27DB-BD31-4B8C-83A1-F6EECF244321}">
                <p14:modId xmlns:p14="http://schemas.microsoft.com/office/powerpoint/2010/main" val="4239999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42034809"/>
                    </a:ext>
                  </a:extLst>
                </a:gridCol>
                <a:gridCol w="576072">
                  <a:extLst>
                    <a:ext uri="{9D8B030D-6E8A-4147-A177-3AD203B41FA5}">
                      <a16:colId xmlns:a16="http://schemas.microsoft.com/office/drawing/2014/main" val="1277130123"/>
                    </a:ext>
                  </a:extLst>
                </a:gridCol>
                <a:gridCol w="576072">
                  <a:extLst>
                    <a:ext uri="{9D8B030D-6E8A-4147-A177-3AD203B41FA5}">
                      <a16:colId xmlns:a16="http://schemas.microsoft.com/office/drawing/2014/main" val="2317290802"/>
                    </a:ext>
                  </a:extLst>
                </a:gridCol>
                <a:gridCol w="576072">
                  <a:extLst>
                    <a:ext uri="{9D8B030D-6E8A-4147-A177-3AD203B41FA5}">
                      <a16:colId xmlns:a16="http://schemas.microsoft.com/office/drawing/2014/main" val="2932735961"/>
                    </a:ext>
                  </a:extLst>
                </a:gridCol>
                <a:gridCol w="576072">
                  <a:extLst>
                    <a:ext uri="{9D8B030D-6E8A-4147-A177-3AD203B41FA5}">
                      <a16:colId xmlns:a16="http://schemas.microsoft.com/office/drawing/2014/main" val="1182838244"/>
                    </a:ext>
                  </a:extLst>
                </a:gridCol>
                <a:gridCol w="576072">
                  <a:extLst>
                    <a:ext uri="{9D8B030D-6E8A-4147-A177-3AD203B41FA5}">
                      <a16:colId xmlns:a16="http://schemas.microsoft.com/office/drawing/2014/main" val="2766402818"/>
                    </a:ext>
                  </a:extLst>
                </a:gridCol>
                <a:gridCol w="576072">
                  <a:extLst>
                    <a:ext uri="{9D8B030D-6E8A-4147-A177-3AD203B41FA5}">
                      <a16:colId xmlns:a16="http://schemas.microsoft.com/office/drawing/2014/main" val="2547398107"/>
                    </a:ext>
                  </a:extLst>
                </a:gridCol>
                <a:gridCol w="576072">
                  <a:extLst>
                    <a:ext uri="{9D8B030D-6E8A-4147-A177-3AD203B41FA5}">
                      <a16:colId xmlns:a16="http://schemas.microsoft.com/office/drawing/2014/main" val="3666839179"/>
                    </a:ext>
                  </a:extLst>
                </a:gridCol>
                <a:gridCol w="576072">
                  <a:extLst>
                    <a:ext uri="{9D8B030D-6E8A-4147-A177-3AD203B41FA5}">
                      <a16:colId xmlns:a16="http://schemas.microsoft.com/office/drawing/2014/main" val="3832233240"/>
                    </a:ext>
                  </a:extLst>
                </a:gridCol>
                <a:gridCol w="576072">
                  <a:extLst>
                    <a:ext uri="{9D8B030D-6E8A-4147-A177-3AD203B41FA5}">
                      <a16:colId xmlns:a16="http://schemas.microsoft.com/office/drawing/2014/main" val="2215188540"/>
                    </a:ext>
                  </a:extLst>
                </a:gridCol>
                <a:gridCol w="576072">
                  <a:extLst>
                    <a:ext uri="{9D8B030D-6E8A-4147-A177-3AD203B41FA5}">
                      <a16:colId xmlns:a16="http://schemas.microsoft.com/office/drawing/2014/main" val="534499577"/>
                    </a:ext>
                  </a:extLst>
                </a:gridCol>
                <a:gridCol w="576072">
                  <a:extLst>
                    <a:ext uri="{9D8B030D-6E8A-4147-A177-3AD203B41FA5}">
                      <a16:colId xmlns:a16="http://schemas.microsoft.com/office/drawing/2014/main" val="1309174214"/>
                    </a:ext>
                  </a:extLst>
                </a:gridCol>
                <a:gridCol w="576072">
                  <a:extLst>
                    <a:ext uri="{9D8B030D-6E8A-4147-A177-3AD203B41FA5}">
                      <a16:colId xmlns:a16="http://schemas.microsoft.com/office/drawing/2014/main" val="333876394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56039891"/>
                  </a:ext>
                </a:extLst>
              </a:tr>
              <a:tr h="370840">
                <a:tc>
                  <a:txBody>
                    <a:bodyPr/>
                    <a:lstStyle/>
                    <a:p>
                      <a:r>
                        <a:rPr lang="en-US" sz="1000"/>
                        <a:t>203</a:t>
                      </a:r>
                    </a:p>
                  </a:txBody>
                  <a:tcPr/>
                </a:tc>
                <a:tc>
                  <a:txBody>
                    <a:bodyPr/>
                    <a:lstStyle/>
                    <a:p>
                      <a:r>
                        <a:rPr lang="en-US" sz="1000"/>
                        <a:t>3</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20</a:t>
                      </a:r>
                    </a:p>
                  </a:txBody>
                  <a:tcPr/>
                </a:tc>
                <a:tc>
                  <a:txBody>
                    <a:bodyPr/>
                    <a:lstStyle/>
                    <a:p>
                      <a:r>
                        <a:rPr lang="en-US" sz="1000"/>
                        <a:t>0</a:t>
                      </a:r>
                    </a:p>
                  </a:txBody>
                  <a:tcPr/>
                </a:tc>
                <a:tc>
                  <a:txBody>
                    <a:bodyPr/>
                    <a:lstStyle/>
                    <a:p>
                      <a:r>
                        <a:rPr lang="en-US" sz="1000"/>
                        <a:t>7</a:t>
                      </a:r>
                    </a:p>
                  </a:txBody>
                  <a:tcPr/>
                </a:tc>
                <a:tc>
                  <a:txBody>
                    <a:bodyPr/>
                    <a:lstStyle/>
                    <a:p>
                      <a:r>
                        <a:rPr lang="en-US" sz="1000"/>
                        <a:t>1.4096 %</a:t>
                      </a:r>
                    </a:p>
                  </a:txBody>
                  <a:tcPr/>
                </a:tc>
                <a:tc>
                  <a:txBody>
                    <a:bodyPr/>
                    <a:lstStyle/>
                    <a:p>
                      <a:r>
                        <a:rPr lang="en-US" sz="1000"/>
                        <a:t>0.0 %</a:t>
                      </a:r>
                    </a:p>
                  </a:txBody>
                  <a:tcPr/>
                </a:tc>
                <a:extLst>
                  <a:ext uri="{0D108BD9-81ED-4DB2-BD59-A6C34878D82A}">
                    <a16:rowId xmlns:a16="http://schemas.microsoft.com/office/drawing/2014/main" val="3244598148"/>
                  </a:ext>
                </a:extLst>
              </a:tr>
            </a:tbl>
          </a:graphicData>
        </a:graphic>
      </p:graphicFrame>
      <p:sp>
        <p:nvSpPr>
          <p:cNvPr id="4" name="Text Placeholder 3">
            <a:extLst>
              <a:ext uri="{FF2B5EF4-FFF2-40B4-BE49-F238E27FC236}">
                <a16:creationId xmlns:a16="http://schemas.microsoft.com/office/drawing/2014/main" id="{AF105F9B-3FF9-4809-97DE-6371B0D5110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397387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F2204-8883-4C51-AEFF-36126E03F37C}"/>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7AE40E51-4473-421B-84D5-C34BDC5D5CCB}"/>
              </a:ext>
            </a:extLst>
          </p:cNvPr>
          <p:cNvGraphicFramePr>
            <a:graphicFrameLocks noGrp="1"/>
          </p:cNvGraphicFramePr>
          <p:nvPr>
            <p:ph type="chart" sz="quarter" idx="13"/>
            <p:extLst>
              <p:ext uri="{D42A27DB-BD31-4B8C-83A1-F6EECF244321}">
                <p14:modId xmlns:p14="http://schemas.microsoft.com/office/powerpoint/2010/main" val="2013035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421E94-D3EB-4596-8C1F-C1A2BCB0B34C}"/>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E1A142FF-BD37-497B-B7A6-13969A0851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8598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DBFC-CADF-4E25-8D69-C81B891396F9}"/>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61F176F-A28F-4231-AC8A-7A9329265E84}"/>
              </a:ext>
            </a:extLst>
          </p:cNvPr>
          <p:cNvGraphicFramePr>
            <a:graphicFrameLocks noGrp="1"/>
          </p:cNvGraphicFramePr>
          <p:nvPr>
            <p:ph type="chart" sz="quarter" idx="13"/>
            <p:extLst>
              <p:ext uri="{D42A27DB-BD31-4B8C-83A1-F6EECF244321}">
                <p14:modId xmlns:p14="http://schemas.microsoft.com/office/powerpoint/2010/main" val="3656728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421FAC-1670-4D83-A181-182052C4FE18}"/>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60C6E14B-07ED-4991-95F7-9EF7048D2E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427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BEFCD-7AAC-4E56-B4C9-E9200500E285}"/>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F009C54-9919-4700-AE96-B4EF8CC5C997}"/>
              </a:ext>
            </a:extLst>
          </p:cNvPr>
          <p:cNvGraphicFramePr>
            <a:graphicFrameLocks noGrp="1"/>
          </p:cNvGraphicFramePr>
          <p:nvPr>
            <p:ph type="chart" sz="quarter" idx="13"/>
            <p:extLst>
              <p:ext uri="{D42A27DB-BD31-4B8C-83A1-F6EECF244321}">
                <p14:modId xmlns:p14="http://schemas.microsoft.com/office/powerpoint/2010/main" val="223158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F435E7-7482-463D-910C-61787AE72E7D}"/>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B43E07AF-BFB6-4C5E-B067-C1E65FB56B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433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7FCFA-7BBF-4DAA-89CE-DC31EFA507D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968FD9C-8142-42A2-B5EF-711A4052D4D4}"/>
              </a:ext>
            </a:extLst>
          </p:cNvPr>
          <p:cNvGraphicFramePr>
            <a:graphicFrameLocks noGrp="1"/>
          </p:cNvGraphicFramePr>
          <p:nvPr>
            <p:ph type="tbl" sz="quarter" idx="13"/>
            <p:extLst>
              <p:ext uri="{D42A27DB-BD31-4B8C-83A1-F6EECF244321}">
                <p14:modId xmlns:p14="http://schemas.microsoft.com/office/powerpoint/2010/main" val="326919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40013061"/>
                    </a:ext>
                  </a:extLst>
                </a:gridCol>
                <a:gridCol w="493776">
                  <a:extLst>
                    <a:ext uri="{9D8B030D-6E8A-4147-A177-3AD203B41FA5}">
                      <a16:colId xmlns:a16="http://schemas.microsoft.com/office/drawing/2014/main" val="3651035925"/>
                    </a:ext>
                  </a:extLst>
                </a:gridCol>
                <a:gridCol w="1069848">
                  <a:extLst>
                    <a:ext uri="{9D8B030D-6E8A-4147-A177-3AD203B41FA5}">
                      <a16:colId xmlns:a16="http://schemas.microsoft.com/office/drawing/2014/main" val="551238169"/>
                    </a:ext>
                  </a:extLst>
                </a:gridCol>
                <a:gridCol w="1069848">
                  <a:extLst>
                    <a:ext uri="{9D8B030D-6E8A-4147-A177-3AD203B41FA5}">
                      <a16:colId xmlns:a16="http://schemas.microsoft.com/office/drawing/2014/main" val="4288989360"/>
                    </a:ext>
                  </a:extLst>
                </a:gridCol>
                <a:gridCol w="1069848">
                  <a:extLst>
                    <a:ext uri="{9D8B030D-6E8A-4147-A177-3AD203B41FA5}">
                      <a16:colId xmlns:a16="http://schemas.microsoft.com/office/drawing/2014/main" val="4061324914"/>
                    </a:ext>
                  </a:extLst>
                </a:gridCol>
                <a:gridCol w="1069848">
                  <a:extLst>
                    <a:ext uri="{9D8B030D-6E8A-4147-A177-3AD203B41FA5}">
                      <a16:colId xmlns:a16="http://schemas.microsoft.com/office/drawing/2014/main" val="580321795"/>
                    </a:ext>
                  </a:extLst>
                </a:gridCol>
                <a:gridCol w="1069848">
                  <a:extLst>
                    <a:ext uri="{9D8B030D-6E8A-4147-A177-3AD203B41FA5}">
                      <a16:colId xmlns:a16="http://schemas.microsoft.com/office/drawing/2014/main" val="118160648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739570009"/>
                  </a:ext>
                </a:extLst>
              </a:tr>
              <a:tr h="370840">
                <a:tc>
                  <a:txBody>
                    <a:bodyPr/>
                    <a:lstStyle/>
                    <a:p>
                      <a:r>
                        <a:rPr lang="en-US" sz="1000" b="1"/>
                        <a:t>@TokioMAmerica - 2020-11-02 20:16:46</a:t>
                      </a:r>
                      <a:r>
                        <a:rPr lang="en-US" sz="1000"/>
                        <a:t>
 TMA employees put a lot of thought into their costumes this year! How did you celebrate #Halloween? https://t.co/qI5zMZMUHR</a:t>
                      </a:r>
                    </a:p>
                  </a:txBody>
                  <a:tcPr/>
                </a:tc>
                <a:tc>
                  <a:txBody>
                    <a:bodyPr/>
                    <a:lstStyle/>
                    <a:p>
                      <a:r>
                        <a:rPr lang="en-US" sz="1000"/>
                        <a:t>11/04/2020 18:10:45</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1.9900 %</a:t>
                      </a:r>
                    </a:p>
                  </a:txBody>
                  <a:tcPr/>
                </a:tc>
                <a:extLst>
                  <a:ext uri="{0D108BD9-81ED-4DB2-BD59-A6C34878D82A}">
                    <a16:rowId xmlns:a16="http://schemas.microsoft.com/office/drawing/2014/main" val="4108071468"/>
                  </a:ext>
                </a:extLst>
              </a:tr>
              <a:tr h="370840">
                <a:tc>
                  <a:txBody>
                    <a:bodyPr/>
                    <a:lstStyle/>
                    <a:p>
                      <a:r>
                        <a:rPr lang="en-US" sz="1000" b="1"/>
                        <a:t>@TokioMAmerica - 2020-11-06 15:52:57</a:t>
                      </a:r>
                      <a:r>
                        <a:rPr lang="en-US" sz="1000"/>
                        <a:t>
 In honor of Veterans Day, TMA will be supporting the Wounded Warrior Project for the month of November. @wwp supports veterans with physical injuries, mental illness, and brain trauma. https://t.co/RTPeydR5dP</a:t>
                      </a:r>
                    </a:p>
                  </a:txBody>
                  <a:tcPr/>
                </a:tc>
                <a:tc>
                  <a:txBody>
                    <a:bodyPr/>
                    <a:lstStyle/>
                    <a:p>
                      <a:r>
                        <a:rPr lang="en-US" sz="1000"/>
                        <a:t>11/07/2020 06:12:06</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1.9900 %</a:t>
                      </a:r>
                    </a:p>
                  </a:txBody>
                  <a:tcPr/>
                </a:tc>
                <a:extLst>
                  <a:ext uri="{0D108BD9-81ED-4DB2-BD59-A6C34878D82A}">
                    <a16:rowId xmlns:a16="http://schemas.microsoft.com/office/drawing/2014/main" val="2214294539"/>
                  </a:ext>
                </a:extLst>
              </a:tr>
              <a:tr h="370840">
                <a:tc>
                  <a:txBody>
                    <a:bodyPr/>
                    <a:lstStyle/>
                    <a:p>
                      <a:r>
                        <a:rPr lang="en-US" sz="1000" b="1"/>
                        <a:t>@TokioMAmerica - 2020-11-20 14:53:47</a:t>
                      </a:r>
                      <a:r>
                        <a:rPr lang="en-US" sz="1000"/>
                        <a:t>
 This weekend, our California office finished their #Walk2EndAlz. We might not have been able to walk with each other, but our furry friends were happy to have some extra attention! #EndAlz https://t.co/UbRNJjAow8</a:t>
                      </a:r>
                    </a:p>
                  </a:txBody>
                  <a:tcPr/>
                </a:tc>
                <a:tc>
                  <a:txBody>
                    <a:bodyPr/>
                    <a:lstStyle/>
                    <a:p>
                      <a:r>
                        <a:rPr lang="en-US" sz="1000"/>
                        <a:t>11/21/2020 12:07:54</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1.9704 %</a:t>
                      </a:r>
                    </a:p>
                  </a:txBody>
                  <a:tcPr/>
                </a:tc>
                <a:extLst>
                  <a:ext uri="{0D108BD9-81ED-4DB2-BD59-A6C34878D82A}">
                    <a16:rowId xmlns:a16="http://schemas.microsoft.com/office/drawing/2014/main" val="1708664026"/>
                  </a:ext>
                </a:extLst>
              </a:tr>
            </a:tbl>
          </a:graphicData>
        </a:graphic>
      </p:graphicFrame>
      <p:sp>
        <p:nvSpPr>
          <p:cNvPr id="4" name="Text Placeholder 3">
            <a:extLst>
              <a:ext uri="{FF2B5EF4-FFF2-40B4-BE49-F238E27FC236}">
                <a16:creationId xmlns:a16="http://schemas.microsoft.com/office/drawing/2014/main" id="{CF7E1327-91B4-4680-B1A3-DA661AE3785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429209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8C9FD-DB12-4213-A2A3-66CF7F75F121}"/>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652EBD7-0875-4F42-B7EB-A3EDF56A2CFD}"/>
              </a:ext>
            </a:extLst>
          </p:cNvPr>
          <p:cNvGraphicFramePr>
            <a:graphicFrameLocks noGrp="1"/>
          </p:cNvGraphicFramePr>
          <p:nvPr>
            <p:ph type="tbl" sz="quarter" idx="13"/>
            <p:extLst>
              <p:ext uri="{D42A27DB-BD31-4B8C-83A1-F6EECF244321}">
                <p14:modId xmlns:p14="http://schemas.microsoft.com/office/powerpoint/2010/main" val="383941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87065112"/>
                    </a:ext>
                  </a:extLst>
                </a:gridCol>
                <a:gridCol w="658368">
                  <a:extLst>
                    <a:ext uri="{9D8B030D-6E8A-4147-A177-3AD203B41FA5}">
                      <a16:colId xmlns:a16="http://schemas.microsoft.com/office/drawing/2014/main" val="1989582698"/>
                    </a:ext>
                  </a:extLst>
                </a:gridCol>
                <a:gridCol w="658368">
                  <a:extLst>
                    <a:ext uri="{9D8B030D-6E8A-4147-A177-3AD203B41FA5}">
                      <a16:colId xmlns:a16="http://schemas.microsoft.com/office/drawing/2014/main" val="304189419"/>
                    </a:ext>
                  </a:extLst>
                </a:gridCol>
                <a:gridCol w="658368">
                  <a:extLst>
                    <a:ext uri="{9D8B030D-6E8A-4147-A177-3AD203B41FA5}">
                      <a16:colId xmlns:a16="http://schemas.microsoft.com/office/drawing/2014/main" val="3917634412"/>
                    </a:ext>
                  </a:extLst>
                </a:gridCol>
                <a:gridCol w="658368">
                  <a:extLst>
                    <a:ext uri="{9D8B030D-6E8A-4147-A177-3AD203B41FA5}">
                      <a16:colId xmlns:a16="http://schemas.microsoft.com/office/drawing/2014/main" val="335206797"/>
                    </a:ext>
                  </a:extLst>
                </a:gridCol>
                <a:gridCol w="658368">
                  <a:extLst>
                    <a:ext uri="{9D8B030D-6E8A-4147-A177-3AD203B41FA5}">
                      <a16:colId xmlns:a16="http://schemas.microsoft.com/office/drawing/2014/main" val="3929807996"/>
                    </a:ext>
                  </a:extLst>
                </a:gridCol>
                <a:gridCol w="658368">
                  <a:extLst>
                    <a:ext uri="{9D8B030D-6E8A-4147-A177-3AD203B41FA5}">
                      <a16:colId xmlns:a16="http://schemas.microsoft.com/office/drawing/2014/main" val="2991742411"/>
                    </a:ext>
                  </a:extLst>
                </a:gridCol>
                <a:gridCol w="658368">
                  <a:extLst>
                    <a:ext uri="{9D8B030D-6E8A-4147-A177-3AD203B41FA5}">
                      <a16:colId xmlns:a16="http://schemas.microsoft.com/office/drawing/2014/main" val="3090519616"/>
                    </a:ext>
                  </a:extLst>
                </a:gridCol>
                <a:gridCol w="658368">
                  <a:extLst>
                    <a:ext uri="{9D8B030D-6E8A-4147-A177-3AD203B41FA5}">
                      <a16:colId xmlns:a16="http://schemas.microsoft.com/office/drawing/2014/main" val="1549209214"/>
                    </a:ext>
                  </a:extLst>
                </a:gridCol>
                <a:gridCol w="658368">
                  <a:extLst>
                    <a:ext uri="{9D8B030D-6E8A-4147-A177-3AD203B41FA5}">
                      <a16:colId xmlns:a16="http://schemas.microsoft.com/office/drawing/2014/main" val="3075508111"/>
                    </a:ext>
                  </a:extLst>
                </a:gridCol>
                <a:gridCol w="658368">
                  <a:extLst>
                    <a:ext uri="{9D8B030D-6E8A-4147-A177-3AD203B41FA5}">
                      <a16:colId xmlns:a16="http://schemas.microsoft.com/office/drawing/2014/main" val="476314718"/>
                    </a:ext>
                  </a:extLst>
                </a:gridCol>
                <a:gridCol w="658368">
                  <a:extLst>
                    <a:ext uri="{9D8B030D-6E8A-4147-A177-3AD203B41FA5}">
                      <a16:colId xmlns:a16="http://schemas.microsoft.com/office/drawing/2014/main" val="209362805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672398885"/>
                  </a:ext>
                </a:extLst>
              </a:tr>
              <a:tr h="370840">
                <a:tc>
                  <a:txBody>
                    <a:bodyPr/>
                    <a:lstStyle/>
                    <a:p>
                      <a:r>
                        <a:rPr lang="en-US" sz="1000"/>
                        <a:t>17416</a:t>
                      </a:r>
                    </a:p>
                  </a:txBody>
                  <a:tcPr/>
                </a:tc>
                <a:tc>
                  <a:txBody>
                    <a:bodyPr/>
                    <a:lstStyle/>
                    <a:p>
                      <a:r>
                        <a:rPr lang="en-US" sz="1000"/>
                        <a:t>475</a:t>
                      </a:r>
                    </a:p>
                  </a:txBody>
                  <a:tcPr/>
                </a:tc>
                <a:tc>
                  <a:txBody>
                    <a:bodyPr/>
                    <a:lstStyle/>
                    <a:p>
                      <a:r>
                        <a:rPr lang="en-US" sz="1000"/>
                        <a:t>12</a:t>
                      </a:r>
                    </a:p>
                  </a:txBody>
                  <a:tcPr/>
                </a:tc>
                <a:tc>
                  <a:txBody>
                    <a:bodyPr/>
                    <a:lstStyle/>
                    <a:p>
                      <a:r>
                        <a:rPr lang="en-US" sz="1000"/>
                        <a:t>459</a:t>
                      </a:r>
                    </a:p>
                  </a:txBody>
                  <a:tcPr/>
                </a:tc>
                <a:tc>
                  <a:txBody>
                    <a:bodyPr/>
                    <a:lstStyle/>
                    <a:p>
                      <a:r>
                        <a:rPr lang="en-US" sz="1000"/>
                        <a:t>38.25</a:t>
                      </a:r>
                    </a:p>
                  </a:txBody>
                  <a:tcPr/>
                </a:tc>
                <a:tc>
                  <a:txBody>
                    <a:bodyPr/>
                    <a:lstStyle/>
                    <a:p>
                      <a:r>
                        <a:rPr lang="en-US" sz="1000"/>
                        <a:t>7</a:t>
                      </a:r>
                    </a:p>
                  </a:txBody>
                  <a:tcPr/>
                </a:tc>
                <a:tc>
                  <a:txBody>
                    <a:bodyPr/>
                    <a:lstStyle/>
                    <a:p>
                      <a:r>
                        <a:rPr lang="en-US" sz="1000"/>
                        <a:t>5</a:t>
                      </a:r>
                    </a:p>
                  </a:txBody>
                  <a:tcPr/>
                </a:tc>
                <a:tc>
                  <a:txBody>
                    <a:bodyPr/>
                    <a:lstStyle/>
                    <a:p>
                      <a:r>
                        <a:rPr lang="en-US" sz="1000"/>
                        <a:t>393</a:t>
                      </a:r>
                    </a:p>
                  </a:txBody>
                  <a:tcPr/>
                </a:tc>
                <a:tc>
                  <a:txBody>
                    <a:bodyPr/>
                    <a:lstStyle/>
                    <a:p>
                      <a:r>
                        <a:rPr lang="en-US" sz="1000"/>
                        <a:t>22647</a:t>
                      </a:r>
                    </a:p>
                  </a:txBody>
                  <a:tcPr/>
                </a:tc>
                <a:tc>
                  <a:txBody>
                    <a:bodyPr/>
                    <a:lstStyle/>
                    <a:p>
                      <a:r>
                        <a:rPr lang="en-US" sz="1000"/>
                        <a:t>1887.25</a:t>
                      </a:r>
                    </a:p>
                  </a:txBody>
                  <a:tcPr/>
                </a:tc>
                <a:tc>
                  <a:txBody>
                    <a:bodyPr/>
                    <a:lstStyle/>
                    <a:p>
                      <a:r>
                        <a:rPr lang="en-US" sz="1000"/>
                        <a:t>0.033703045262798 %</a:t>
                      </a:r>
                    </a:p>
                  </a:txBody>
                  <a:tcPr/>
                </a:tc>
                <a:tc>
                  <a:txBody>
                    <a:bodyPr/>
                    <a:lstStyle/>
                    <a:p>
                      <a:r>
                        <a:rPr lang="en-US" sz="1000"/>
                        <a:t>n/a</a:t>
                      </a:r>
                    </a:p>
                  </a:txBody>
                  <a:tcPr/>
                </a:tc>
                <a:extLst>
                  <a:ext uri="{0D108BD9-81ED-4DB2-BD59-A6C34878D82A}">
                    <a16:rowId xmlns:a16="http://schemas.microsoft.com/office/drawing/2014/main" val="1841212852"/>
                  </a:ext>
                </a:extLst>
              </a:tr>
            </a:tbl>
          </a:graphicData>
        </a:graphic>
      </p:graphicFrame>
      <p:sp>
        <p:nvSpPr>
          <p:cNvPr id="4" name="Text Placeholder 3">
            <a:extLst>
              <a:ext uri="{FF2B5EF4-FFF2-40B4-BE49-F238E27FC236}">
                <a16:creationId xmlns:a16="http://schemas.microsoft.com/office/drawing/2014/main" id="{D2CAF872-CF27-45A4-8FF4-64174EB9A40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0403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9BA4F-0986-454C-8722-38DB05BCDFAD}"/>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98EBCF2-E89D-4A88-A834-E08727D3BE30}"/>
              </a:ext>
            </a:extLst>
          </p:cNvPr>
          <p:cNvGraphicFramePr>
            <a:graphicFrameLocks noGrp="1"/>
          </p:cNvGraphicFramePr>
          <p:nvPr>
            <p:ph type="chart" sz="quarter" idx="13"/>
            <p:extLst>
              <p:ext uri="{D42A27DB-BD31-4B8C-83A1-F6EECF244321}">
                <p14:modId xmlns:p14="http://schemas.microsoft.com/office/powerpoint/2010/main" val="431059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6515F7-45B6-4615-BCDD-68552219F076}"/>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E1617C7F-42A6-4FB3-AC9D-F046DB8FFE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3767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91E0-AE71-4FF7-9FF1-FC23F6A23533}"/>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C13CC5CA-AB6B-4860-A67E-8E05A9625DBD}"/>
              </a:ext>
            </a:extLst>
          </p:cNvPr>
          <p:cNvGraphicFramePr>
            <a:graphicFrameLocks noGrp="1"/>
          </p:cNvGraphicFramePr>
          <p:nvPr>
            <p:ph type="chart" sz="quarter" idx="13"/>
            <p:extLst>
              <p:ext uri="{D42A27DB-BD31-4B8C-83A1-F6EECF244321}">
                <p14:modId xmlns:p14="http://schemas.microsoft.com/office/powerpoint/2010/main" val="1933756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3DF546-63BA-4785-A0FE-84B9D4B538C6}"/>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F65CF4D7-BAE6-4892-B66A-624D8A4456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5871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E2141-D238-4D19-BB38-9592130E4FC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419E08C0-67A2-4867-9162-194459F923A3}"/>
              </a:ext>
            </a:extLst>
          </p:cNvPr>
          <p:cNvGraphicFramePr>
            <a:graphicFrameLocks noGrp="1"/>
          </p:cNvGraphicFramePr>
          <p:nvPr>
            <p:ph type="chart" sz="quarter" idx="13"/>
            <p:extLst>
              <p:ext uri="{D42A27DB-BD31-4B8C-83A1-F6EECF244321}">
                <p14:modId xmlns:p14="http://schemas.microsoft.com/office/powerpoint/2010/main" val="1548683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13B33-4811-4B63-9798-4FE00CD9AAB6}"/>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5E27864A-0791-4E9C-BCD8-6DF52DB3F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649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8FF7E-2AC9-4742-A19B-EA3F8EAB0B88}"/>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DA668A9B-D12C-4DA4-9BD8-5E1B4272A077}"/>
              </a:ext>
            </a:extLst>
          </p:cNvPr>
          <p:cNvGraphicFramePr>
            <a:graphicFrameLocks noGrp="1"/>
          </p:cNvGraphicFramePr>
          <p:nvPr>
            <p:ph type="tbl" sz="quarter" idx="13"/>
            <p:extLst>
              <p:ext uri="{D42A27DB-BD31-4B8C-83A1-F6EECF244321}">
                <p14:modId xmlns:p14="http://schemas.microsoft.com/office/powerpoint/2010/main" val="583303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3362577"/>
                    </a:ext>
                  </a:extLst>
                </a:gridCol>
                <a:gridCol w="740664">
                  <a:extLst>
                    <a:ext uri="{9D8B030D-6E8A-4147-A177-3AD203B41FA5}">
                      <a16:colId xmlns:a16="http://schemas.microsoft.com/office/drawing/2014/main" val="3061989938"/>
                    </a:ext>
                  </a:extLst>
                </a:gridCol>
                <a:gridCol w="740664">
                  <a:extLst>
                    <a:ext uri="{9D8B030D-6E8A-4147-A177-3AD203B41FA5}">
                      <a16:colId xmlns:a16="http://schemas.microsoft.com/office/drawing/2014/main" val="590440268"/>
                    </a:ext>
                  </a:extLst>
                </a:gridCol>
                <a:gridCol w="740664">
                  <a:extLst>
                    <a:ext uri="{9D8B030D-6E8A-4147-A177-3AD203B41FA5}">
                      <a16:colId xmlns:a16="http://schemas.microsoft.com/office/drawing/2014/main" val="3224340650"/>
                    </a:ext>
                  </a:extLst>
                </a:gridCol>
                <a:gridCol w="740664">
                  <a:extLst>
                    <a:ext uri="{9D8B030D-6E8A-4147-A177-3AD203B41FA5}">
                      <a16:colId xmlns:a16="http://schemas.microsoft.com/office/drawing/2014/main" val="1258927094"/>
                    </a:ext>
                  </a:extLst>
                </a:gridCol>
                <a:gridCol w="740664">
                  <a:extLst>
                    <a:ext uri="{9D8B030D-6E8A-4147-A177-3AD203B41FA5}">
                      <a16:colId xmlns:a16="http://schemas.microsoft.com/office/drawing/2014/main" val="2099038322"/>
                    </a:ext>
                  </a:extLst>
                </a:gridCol>
                <a:gridCol w="740664">
                  <a:extLst>
                    <a:ext uri="{9D8B030D-6E8A-4147-A177-3AD203B41FA5}">
                      <a16:colId xmlns:a16="http://schemas.microsoft.com/office/drawing/2014/main" val="1997604846"/>
                    </a:ext>
                  </a:extLst>
                </a:gridCol>
                <a:gridCol w="740664">
                  <a:extLst>
                    <a:ext uri="{9D8B030D-6E8A-4147-A177-3AD203B41FA5}">
                      <a16:colId xmlns:a16="http://schemas.microsoft.com/office/drawing/2014/main" val="1384342352"/>
                    </a:ext>
                  </a:extLst>
                </a:gridCol>
                <a:gridCol w="740664">
                  <a:extLst>
                    <a:ext uri="{9D8B030D-6E8A-4147-A177-3AD203B41FA5}">
                      <a16:colId xmlns:a16="http://schemas.microsoft.com/office/drawing/2014/main" val="921234674"/>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927535522"/>
                  </a:ext>
                </a:extLst>
              </a:tr>
              <a:tr h="370840">
                <a:tc>
                  <a:txBody>
                    <a:bodyPr/>
                    <a:lstStyle/>
                    <a:p>
                      <a:r>
                        <a:rPr lang="en-US" sz="1000" b="1"/>
                        <a:t>Tokio Marine America - 2020-11-11 15:25:04</a:t>
                      </a:r>
                      <a:r>
                        <a:rPr lang="en-US" sz="1000"/>
                        <a:t>
 Thank you to all who have served our country. #VeteransDay</a:t>
                      </a:r>
                    </a:p>
                  </a:txBody>
                  <a:tcPr/>
                </a:tc>
                <a:tc>
                  <a:txBody>
                    <a:bodyPr/>
                    <a:lstStyle/>
                    <a:p>
                      <a:r>
                        <a:rPr lang="en-US" sz="1000"/>
                        <a:t>Image</a:t>
                      </a:r>
                    </a:p>
                  </a:txBody>
                  <a:tcPr/>
                </a:tc>
                <a:tc>
                  <a:txBody>
                    <a:bodyPr/>
                    <a:lstStyle/>
                    <a:p>
                      <a:r>
                        <a:rPr lang="en-US" sz="1000"/>
                        <a:t>98</a:t>
                      </a:r>
                    </a:p>
                  </a:txBody>
                  <a:tcPr/>
                </a:tc>
                <a:tc>
                  <a:txBody>
                    <a:bodyPr/>
                    <a:lstStyle/>
                    <a:p>
                      <a:r>
                        <a:rPr lang="en-US" sz="1000"/>
                        <a:t>2</a:t>
                      </a:r>
                    </a:p>
                  </a:txBody>
                  <a:tcPr/>
                </a:tc>
                <a:tc>
                  <a:txBody>
                    <a:bodyPr/>
                    <a:lstStyle/>
                    <a:p>
                      <a:r>
                        <a:rPr lang="en-US" sz="1000"/>
                        <a:t>1</a:t>
                      </a:r>
                    </a:p>
                  </a:txBody>
                  <a:tcPr/>
                </a:tc>
                <a:tc>
                  <a:txBody>
                    <a:bodyPr/>
                    <a:lstStyle/>
                    <a:p>
                      <a:r>
                        <a:rPr lang="en-US" sz="1000"/>
                        <a:t>49</a:t>
                      </a:r>
                    </a:p>
                  </a:txBody>
                  <a:tcPr/>
                </a:tc>
                <a:tc>
                  <a:txBody>
                    <a:bodyPr/>
                    <a:lstStyle/>
                    <a:p>
                      <a:r>
                        <a:rPr lang="en-US" sz="1000"/>
                        <a:t>0.045235223160434</a:t>
                      </a:r>
                    </a:p>
                  </a:txBody>
                  <a:tcPr/>
                </a:tc>
                <a:tc>
                  <a:txBody>
                    <a:bodyPr/>
                    <a:lstStyle/>
                    <a:p>
                      <a:r>
                        <a:rPr lang="en-US" sz="1000"/>
                        <a:t>3316</a:t>
                      </a:r>
                    </a:p>
                  </a:txBody>
                  <a:tcPr/>
                </a:tc>
                <a:tc>
                  <a:txBody>
                    <a:bodyPr/>
                    <a:lstStyle/>
                    <a:p>
                      <a:r>
                        <a:rPr lang="en-US" sz="1000"/>
                        <a:t>n/a</a:t>
                      </a:r>
                    </a:p>
                  </a:txBody>
                  <a:tcPr/>
                </a:tc>
                <a:extLst>
                  <a:ext uri="{0D108BD9-81ED-4DB2-BD59-A6C34878D82A}">
                    <a16:rowId xmlns:a16="http://schemas.microsoft.com/office/drawing/2014/main" val="2316777240"/>
                  </a:ext>
                </a:extLst>
              </a:tr>
              <a:tr h="370840">
                <a:tc>
                  <a:txBody>
                    <a:bodyPr/>
                    <a:lstStyle/>
                    <a:p>
                      <a:r>
                        <a:rPr lang="en-US" sz="1000" b="1"/>
                        <a:t>Tokio Marine America - 2020-11-02 20:15:55</a:t>
                      </a:r>
                      <a:r>
                        <a:rPr lang="en-US" sz="1000"/>
                        <a:t>
 TMA employees put a lot of thought into their costumes this year! How did you celebrate Halloween?</a:t>
                      </a:r>
                    </a:p>
                  </a:txBody>
                  <a:tcPr/>
                </a:tc>
                <a:tc>
                  <a:txBody>
                    <a:bodyPr/>
                    <a:lstStyle/>
                    <a:p>
                      <a:r>
                        <a:rPr lang="en-US" sz="1000"/>
                        <a:t>Image</a:t>
                      </a:r>
                    </a:p>
                  </a:txBody>
                  <a:tcPr/>
                </a:tc>
                <a:tc>
                  <a:txBody>
                    <a:bodyPr/>
                    <a:lstStyle/>
                    <a:p>
                      <a:r>
                        <a:rPr lang="en-US" sz="1000"/>
                        <a:t>55</a:t>
                      </a:r>
                    </a:p>
                  </a:txBody>
                  <a:tcPr/>
                </a:tc>
                <a:tc>
                  <a:txBody>
                    <a:bodyPr/>
                    <a:lstStyle/>
                    <a:p>
                      <a:r>
                        <a:rPr lang="en-US" sz="1000"/>
                        <a:t>1</a:t>
                      </a:r>
                    </a:p>
                  </a:txBody>
                  <a:tcPr/>
                </a:tc>
                <a:tc>
                  <a:txBody>
                    <a:bodyPr/>
                    <a:lstStyle/>
                    <a:p>
                      <a:r>
                        <a:rPr lang="en-US" sz="1000"/>
                        <a:t>0</a:t>
                      </a:r>
                    </a:p>
                  </a:txBody>
                  <a:tcPr/>
                </a:tc>
                <a:tc>
                  <a:txBody>
                    <a:bodyPr/>
                    <a:lstStyle/>
                    <a:p>
                      <a:r>
                        <a:rPr lang="en-US" sz="1000"/>
                        <a:t>186</a:t>
                      </a:r>
                    </a:p>
                  </a:txBody>
                  <a:tcPr/>
                </a:tc>
                <a:tc>
                  <a:txBody>
                    <a:bodyPr/>
                    <a:lstStyle/>
                    <a:p>
                      <a:r>
                        <a:rPr lang="en-US" sz="1000"/>
                        <a:t>0.071810089020772</a:t>
                      </a:r>
                    </a:p>
                  </a:txBody>
                  <a:tcPr/>
                </a:tc>
                <a:tc>
                  <a:txBody>
                    <a:bodyPr/>
                    <a:lstStyle/>
                    <a:p>
                      <a:r>
                        <a:rPr lang="en-US" sz="1000"/>
                        <a:t>3370</a:t>
                      </a:r>
                    </a:p>
                  </a:txBody>
                  <a:tcPr/>
                </a:tc>
                <a:tc>
                  <a:txBody>
                    <a:bodyPr/>
                    <a:lstStyle/>
                    <a:p>
                      <a:r>
                        <a:rPr lang="en-US" sz="1000"/>
                        <a:t>n/a</a:t>
                      </a:r>
                    </a:p>
                  </a:txBody>
                  <a:tcPr/>
                </a:tc>
                <a:extLst>
                  <a:ext uri="{0D108BD9-81ED-4DB2-BD59-A6C34878D82A}">
                    <a16:rowId xmlns:a16="http://schemas.microsoft.com/office/drawing/2014/main" val="1005544634"/>
                  </a:ext>
                </a:extLst>
              </a:tr>
              <a:tr h="370840">
                <a:tc>
                  <a:txBody>
                    <a:bodyPr/>
                    <a:lstStyle/>
                    <a:p>
                      <a:r>
                        <a:rPr lang="en-US" sz="1000" b="1"/>
                        <a:t>Tokio Marine America - 2020-11-06 15:53:50</a:t>
                      </a:r>
                      <a:r>
                        <a:rPr lang="en-US" sz="1000"/>
                        <a:t>
 It is almost Veterans Day. This time of year provides an opportunity to show our gratitude for both past and present members of the armed forces. TMA aims to honor our country's servicemen and women by partnering with the Wounded Warrior Project for the month of November.
</a:t>
                      </a:r>
                    </a:p>
                  </a:txBody>
                  <a:tcPr/>
                </a:tc>
                <a:tc>
                  <a:txBody>
                    <a:bodyPr/>
                    <a:lstStyle/>
                    <a:p>
                      <a:r>
                        <a:rPr lang="en-US" sz="1000"/>
                        <a:t>Image</a:t>
                      </a:r>
                    </a:p>
                  </a:txBody>
                  <a:tcPr/>
                </a:tc>
                <a:tc>
                  <a:txBody>
                    <a:bodyPr/>
                    <a:lstStyle/>
                    <a:p>
                      <a:r>
                        <a:rPr lang="en-US" sz="1000"/>
                        <a:t>53</a:t>
                      </a:r>
                    </a:p>
                  </a:txBody>
                  <a:tcPr/>
                </a:tc>
                <a:tc>
                  <a:txBody>
                    <a:bodyPr/>
                    <a:lstStyle/>
                    <a:p>
                      <a:r>
                        <a:rPr lang="en-US" sz="1000"/>
                        <a:t>1</a:t>
                      </a:r>
                    </a:p>
                  </a:txBody>
                  <a:tcPr/>
                </a:tc>
                <a:tc>
                  <a:txBody>
                    <a:bodyPr/>
                    <a:lstStyle/>
                    <a:p>
                      <a:r>
                        <a:rPr lang="en-US" sz="1000"/>
                        <a:t>2</a:t>
                      </a:r>
                    </a:p>
                  </a:txBody>
                  <a:tcPr/>
                </a:tc>
                <a:tc>
                  <a:txBody>
                    <a:bodyPr/>
                    <a:lstStyle/>
                    <a:p>
                      <a:r>
                        <a:rPr lang="en-US" sz="1000"/>
                        <a:t>25</a:t>
                      </a:r>
                    </a:p>
                  </a:txBody>
                  <a:tcPr/>
                </a:tc>
                <a:tc>
                  <a:txBody>
                    <a:bodyPr/>
                    <a:lstStyle/>
                    <a:p>
                      <a:r>
                        <a:rPr lang="en-US" sz="1000"/>
                        <a:t>0.034868704261731</a:t>
                      </a:r>
                    </a:p>
                  </a:txBody>
                  <a:tcPr/>
                </a:tc>
                <a:tc>
                  <a:txBody>
                    <a:bodyPr/>
                    <a:lstStyle/>
                    <a:p>
                      <a:r>
                        <a:rPr lang="en-US" sz="1000"/>
                        <a:t>2323</a:t>
                      </a:r>
                    </a:p>
                  </a:txBody>
                  <a:tcPr/>
                </a:tc>
                <a:tc>
                  <a:txBody>
                    <a:bodyPr/>
                    <a:lstStyle/>
                    <a:p>
                      <a:r>
                        <a:rPr lang="en-US" sz="1000"/>
                        <a:t>n/a</a:t>
                      </a:r>
                    </a:p>
                  </a:txBody>
                  <a:tcPr/>
                </a:tc>
                <a:extLst>
                  <a:ext uri="{0D108BD9-81ED-4DB2-BD59-A6C34878D82A}">
                    <a16:rowId xmlns:a16="http://schemas.microsoft.com/office/drawing/2014/main" val="795735774"/>
                  </a:ext>
                </a:extLst>
              </a:tr>
            </a:tbl>
          </a:graphicData>
        </a:graphic>
      </p:graphicFrame>
      <p:sp>
        <p:nvSpPr>
          <p:cNvPr id="4" name="Text Placeholder 3">
            <a:extLst>
              <a:ext uri="{FF2B5EF4-FFF2-40B4-BE49-F238E27FC236}">
                <a16:creationId xmlns:a16="http://schemas.microsoft.com/office/drawing/2014/main" id="{E322E8C4-3AC2-49E0-BF56-66A64F84FB0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582680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D9B4F-7077-4DB4-8412-528F4E04B2C5}"/>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C629AB39-ACBE-45FE-98CE-334CB3F797ED}"/>
              </a:ext>
            </a:extLst>
          </p:cNvPr>
          <p:cNvGraphicFramePr>
            <a:graphicFrameLocks noGrp="1"/>
          </p:cNvGraphicFramePr>
          <p:nvPr>
            <p:ph type="tbl" sz="quarter" idx="13"/>
            <p:extLst>
              <p:ext uri="{D42A27DB-BD31-4B8C-83A1-F6EECF244321}">
                <p14:modId xmlns:p14="http://schemas.microsoft.com/office/powerpoint/2010/main" val="2099773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6752212"/>
                    </a:ext>
                  </a:extLst>
                </a:gridCol>
                <a:gridCol w="658368">
                  <a:extLst>
                    <a:ext uri="{9D8B030D-6E8A-4147-A177-3AD203B41FA5}">
                      <a16:colId xmlns:a16="http://schemas.microsoft.com/office/drawing/2014/main" val="1010085375"/>
                    </a:ext>
                  </a:extLst>
                </a:gridCol>
                <a:gridCol w="658368">
                  <a:extLst>
                    <a:ext uri="{9D8B030D-6E8A-4147-A177-3AD203B41FA5}">
                      <a16:colId xmlns:a16="http://schemas.microsoft.com/office/drawing/2014/main" val="2521668059"/>
                    </a:ext>
                  </a:extLst>
                </a:gridCol>
                <a:gridCol w="658368">
                  <a:extLst>
                    <a:ext uri="{9D8B030D-6E8A-4147-A177-3AD203B41FA5}">
                      <a16:colId xmlns:a16="http://schemas.microsoft.com/office/drawing/2014/main" val="1340312741"/>
                    </a:ext>
                  </a:extLst>
                </a:gridCol>
                <a:gridCol w="658368">
                  <a:extLst>
                    <a:ext uri="{9D8B030D-6E8A-4147-A177-3AD203B41FA5}">
                      <a16:colId xmlns:a16="http://schemas.microsoft.com/office/drawing/2014/main" val="273054722"/>
                    </a:ext>
                  </a:extLst>
                </a:gridCol>
                <a:gridCol w="658368">
                  <a:extLst>
                    <a:ext uri="{9D8B030D-6E8A-4147-A177-3AD203B41FA5}">
                      <a16:colId xmlns:a16="http://schemas.microsoft.com/office/drawing/2014/main" val="3219564859"/>
                    </a:ext>
                  </a:extLst>
                </a:gridCol>
                <a:gridCol w="658368">
                  <a:extLst>
                    <a:ext uri="{9D8B030D-6E8A-4147-A177-3AD203B41FA5}">
                      <a16:colId xmlns:a16="http://schemas.microsoft.com/office/drawing/2014/main" val="3589442071"/>
                    </a:ext>
                  </a:extLst>
                </a:gridCol>
                <a:gridCol w="658368">
                  <a:extLst>
                    <a:ext uri="{9D8B030D-6E8A-4147-A177-3AD203B41FA5}">
                      <a16:colId xmlns:a16="http://schemas.microsoft.com/office/drawing/2014/main" val="264635843"/>
                    </a:ext>
                  </a:extLst>
                </a:gridCol>
                <a:gridCol w="658368">
                  <a:extLst>
                    <a:ext uri="{9D8B030D-6E8A-4147-A177-3AD203B41FA5}">
                      <a16:colId xmlns:a16="http://schemas.microsoft.com/office/drawing/2014/main" val="533612282"/>
                    </a:ext>
                  </a:extLst>
                </a:gridCol>
                <a:gridCol w="658368">
                  <a:extLst>
                    <a:ext uri="{9D8B030D-6E8A-4147-A177-3AD203B41FA5}">
                      <a16:colId xmlns:a16="http://schemas.microsoft.com/office/drawing/2014/main" val="37608749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02482878"/>
                  </a:ext>
                </a:extLst>
              </a:tr>
              <a:tr h="370840">
                <a:tc>
                  <a:txBody>
                    <a:bodyPr/>
                    <a:lstStyle/>
                    <a:p>
                      <a:r>
                        <a:rPr lang="en-US" sz="1000"/>
                        <a:t>tmamerica</a:t>
                      </a:r>
                    </a:p>
                  </a:txBody>
                  <a:tcPr/>
                </a:tc>
                <a:tc>
                  <a:txBody>
                    <a:bodyPr/>
                    <a:lstStyle/>
                    <a:p>
                      <a:r>
                        <a:rPr lang="en-US" sz="1000"/>
                        <a:t>354</a:t>
                      </a:r>
                    </a:p>
                  </a:txBody>
                  <a:tcPr/>
                </a:tc>
                <a:tc>
                  <a:txBody>
                    <a:bodyPr/>
                    <a:lstStyle/>
                    <a:p>
                      <a:r>
                        <a:rPr lang="en-US" sz="1000"/>
                        <a:t>12</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11</a:t>
                      </a:r>
                    </a:p>
                  </a:txBody>
                  <a:tcPr/>
                </a:tc>
                <a:tc>
                  <a:txBody>
                    <a:bodyPr/>
                    <a:lstStyle/>
                    <a:p>
                      <a:r>
                        <a:rPr lang="en-US" sz="1000"/>
                        <a:t>121</a:t>
                      </a:r>
                    </a:p>
                  </a:txBody>
                  <a:tcPr/>
                </a:tc>
                <a:tc>
                  <a:txBody>
                    <a:bodyPr/>
                    <a:lstStyle/>
                    <a:p>
                      <a:r>
                        <a:rPr lang="en-US" sz="1000"/>
                        <a:t>1</a:t>
                      </a:r>
                    </a:p>
                  </a:txBody>
                  <a:tcPr/>
                </a:tc>
                <a:tc>
                  <a:txBody>
                    <a:bodyPr/>
                    <a:lstStyle/>
                    <a:p>
                      <a:r>
                        <a:rPr lang="en-US" sz="1000"/>
                        <a:t>3.1870 %</a:t>
                      </a:r>
                    </a:p>
                  </a:txBody>
                  <a:tcPr/>
                </a:tc>
                <a:extLst>
                  <a:ext uri="{0D108BD9-81ED-4DB2-BD59-A6C34878D82A}">
                    <a16:rowId xmlns:a16="http://schemas.microsoft.com/office/drawing/2014/main" val="538178756"/>
                  </a:ext>
                </a:extLst>
              </a:tr>
            </a:tbl>
          </a:graphicData>
        </a:graphic>
      </p:graphicFrame>
      <p:sp>
        <p:nvSpPr>
          <p:cNvPr id="4" name="Text Placeholder 3">
            <a:extLst>
              <a:ext uri="{FF2B5EF4-FFF2-40B4-BE49-F238E27FC236}">
                <a16:creationId xmlns:a16="http://schemas.microsoft.com/office/drawing/2014/main" id="{01F39B47-650A-429C-AEED-9B607ABF574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725255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4D61F-E8BD-4873-B4E9-B8748E8B4F4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916716BD-A6FC-453D-B992-4C1034E89B8D}"/>
              </a:ext>
            </a:extLst>
          </p:cNvPr>
          <p:cNvGraphicFramePr>
            <a:graphicFrameLocks noGrp="1"/>
          </p:cNvGraphicFramePr>
          <p:nvPr>
            <p:ph type="chart" sz="quarter" idx="13"/>
            <p:extLst>
              <p:ext uri="{D42A27DB-BD31-4B8C-83A1-F6EECF244321}">
                <p14:modId xmlns:p14="http://schemas.microsoft.com/office/powerpoint/2010/main" val="462481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0DB494-6552-43FE-A340-4360DFA217AA}"/>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8B6943E6-FA42-4DA9-917F-0902D3F652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872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28A2D-96F8-49C9-A85D-04BB29877C0C}"/>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E103013-F5D5-437B-BADB-5917F0B48B45}"/>
              </a:ext>
            </a:extLst>
          </p:cNvPr>
          <p:cNvGraphicFramePr>
            <a:graphicFrameLocks noGrp="1"/>
          </p:cNvGraphicFramePr>
          <p:nvPr>
            <p:ph type="chart" sz="quarter" idx="13"/>
            <p:extLst>
              <p:ext uri="{D42A27DB-BD31-4B8C-83A1-F6EECF244321}">
                <p14:modId xmlns:p14="http://schemas.microsoft.com/office/powerpoint/2010/main" val="3756980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DBF5AF-B886-47F0-8971-F3E935BC3AD7}"/>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0B8FDE67-8DC5-4257-B63E-86E10F3CE4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6572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93C3-72D4-4D54-82A9-DDB05DB98B50}"/>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F9FD2536-4BB3-453D-856C-84277D4749B7}"/>
              </a:ext>
            </a:extLst>
          </p:cNvPr>
          <p:cNvGraphicFramePr>
            <a:graphicFrameLocks noGrp="1"/>
          </p:cNvGraphicFramePr>
          <p:nvPr>
            <p:ph type="chart" sz="quarter" idx="13"/>
            <p:extLst>
              <p:ext uri="{D42A27DB-BD31-4B8C-83A1-F6EECF244321}">
                <p14:modId xmlns:p14="http://schemas.microsoft.com/office/powerpoint/2010/main" val="1721285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00CC8-09CE-4C32-9725-198E9FE48A64}"/>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B7D7DC0F-8557-4AB6-93B4-4A10801F08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4205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D7234-4EBD-4B47-AAA6-15DA1E6FA2B6}"/>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BC6CA91B-8236-4E1C-88C5-0C7CC23E1C21}"/>
              </a:ext>
            </a:extLst>
          </p:cNvPr>
          <p:cNvGraphicFramePr>
            <a:graphicFrameLocks noGrp="1"/>
          </p:cNvGraphicFramePr>
          <p:nvPr>
            <p:ph type="tbl" sz="quarter" idx="13"/>
            <p:extLst>
              <p:ext uri="{D42A27DB-BD31-4B8C-83A1-F6EECF244321}">
                <p14:modId xmlns:p14="http://schemas.microsoft.com/office/powerpoint/2010/main" val="643788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84278301"/>
                    </a:ext>
                  </a:extLst>
                </a:gridCol>
                <a:gridCol w="1810512">
                  <a:extLst>
                    <a:ext uri="{9D8B030D-6E8A-4147-A177-3AD203B41FA5}">
                      <a16:colId xmlns:a16="http://schemas.microsoft.com/office/drawing/2014/main" val="3719992947"/>
                    </a:ext>
                  </a:extLst>
                </a:gridCol>
                <a:gridCol w="822960">
                  <a:extLst>
                    <a:ext uri="{9D8B030D-6E8A-4147-A177-3AD203B41FA5}">
                      <a16:colId xmlns:a16="http://schemas.microsoft.com/office/drawing/2014/main" val="3195093069"/>
                    </a:ext>
                  </a:extLst>
                </a:gridCol>
                <a:gridCol w="822960">
                  <a:extLst>
                    <a:ext uri="{9D8B030D-6E8A-4147-A177-3AD203B41FA5}">
                      <a16:colId xmlns:a16="http://schemas.microsoft.com/office/drawing/2014/main" val="178448417"/>
                    </a:ext>
                  </a:extLst>
                </a:gridCol>
                <a:gridCol w="822960">
                  <a:extLst>
                    <a:ext uri="{9D8B030D-6E8A-4147-A177-3AD203B41FA5}">
                      <a16:colId xmlns:a16="http://schemas.microsoft.com/office/drawing/2014/main" val="2500637658"/>
                    </a:ext>
                  </a:extLst>
                </a:gridCol>
                <a:gridCol w="822960">
                  <a:extLst>
                    <a:ext uri="{9D8B030D-6E8A-4147-A177-3AD203B41FA5}">
                      <a16:colId xmlns:a16="http://schemas.microsoft.com/office/drawing/2014/main" val="45203739"/>
                    </a:ext>
                  </a:extLst>
                </a:gridCol>
                <a:gridCol w="822960">
                  <a:extLst>
                    <a:ext uri="{9D8B030D-6E8A-4147-A177-3AD203B41FA5}">
                      <a16:colId xmlns:a16="http://schemas.microsoft.com/office/drawing/2014/main" val="372433181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358842464"/>
                  </a:ext>
                </a:extLst>
              </a:tr>
              <a:tr h="370840">
                <a:tc>
                  <a:txBody>
                    <a:bodyPr/>
                    <a:lstStyle/>
                    <a:p>
                      <a:r>
                        <a:rPr lang="en-US" sz="1000" b="1"/>
                        <a:t>tmamerica - 2020-11-20 16:02:00</a:t>
                      </a:r>
                      <a:r>
                        <a:rPr lang="en-US" sz="1000"/>
                        <a:t>
 We couldn’t miss the chance for a photo opp! Our California office finished their #Walk2EndAlz and got some great photos. Swipe to see more! #walktoendalzheimers #endalz #alzheimers #alzheimersawareness #alzheimersassociation #alzheimersdisease #alzheimersdiseaseawareness #tmanshin #anshininaction #californialiving</a:t>
                      </a:r>
                    </a:p>
                  </a:txBody>
                  <a:tcPr/>
                </a:tc>
                <a:tc>
                  <a:txBody>
                    <a:bodyPr/>
                    <a:lstStyle/>
                    <a:p>
                      <a:r>
                        <a:rPr lang="en-US" sz="1000"/>
                        <a:t>https://scontent-iad3-1.cdninstagram.com/v/t51.29350-15/126424305_3466364040118864_1780950349522029867_n.jpg?_nc_cat=110&amp;ccb=2&amp;_nc_sid=8ae9d6&amp;_nc_ohc=hMDhDmadfNEAX_Um1rp&amp;_nc_ht=scontent-iad3-1.cdninstagram.com&amp;oh=9c18b8e93c9c9de6853a362f60bb672b&amp;oe=5FFF89AB</a:t>
                      </a:r>
                    </a:p>
                  </a:txBody>
                  <a:tcPr/>
                </a:tc>
                <a:tc>
                  <a:txBody>
                    <a:bodyPr/>
                    <a:lstStyle/>
                    <a:p>
                      <a:r>
                        <a:rPr lang="en-US" sz="1000"/>
                        <a:t>12/15/2020 18:08:56</a:t>
                      </a:r>
                    </a:p>
                  </a:txBody>
                  <a:tcPr/>
                </a:tc>
                <a:tc>
                  <a:txBody>
                    <a:bodyPr/>
                    <a:lstStyle/>
                    <a:p>
                      <a:r>
                        <a:rPr lang="en-US" sz="1000"/>
                        <a:t>22</a:t>
                      </a:r>
                    </a:p>
                  </a:txBody>
                  <a:tcPr/>
                </a:tc>
                <a:tc>
                  <a:txBody>
                    <a:bodyPr/>
                    <a:lstStyle/>
                    <a:p>
                      <a:r>
                        <a:rPr lang="en-US" sz="1000"/>
                        <a:t>1</a:t>
                      </a:r>
                    </a:p>
                  </a:txBody>
                  <a:tcPr/>
                </a:tc>
                <a:tc>
                  <a:txBody>
                    <a:bodyPr/>
                    <a:lstStyle/>
                    <a:p>
                      <a:r>
                        <a:rPr lang="en-US" sz="1000"/>
                        <a:t>6.4789 %</a:t>
                      </a:r>
                    </a:p>
                  </a:txBody>
                  <a:tcPr/>
                </a:tc>
                <a:tc>
                  <a:txBody>
                    <a:bodyPr/>
                    <a:lstStyle/>
                    <a:p>
                      <a:r>
                        <a:rPr lang="en-US" sz="1000"/>
                        <a:t>Carousel</a:t>
                      </a:r>
                    </a:p>
                  </a:txBody>
                  <a:tcPr/>
                </a:tc>
                <a:extLst>
                  <a:ext uri="{0D108BD9-81ED-4DB2-BD59-A6C34878D82A}">
                    <a16:rowId xmlns:a16="http://schemas.microsoft.com/office/drawing/2014/main" val="579292096"/>
                  </a:ext>
                </a:extLst>
              </a:tr>
              <a:tr h="370840">
                <a:tc>
                  <a:txBody>
                    <a:bodyPr/>
                    <a:lstStyle/>
                    <a:p>
                      <a:r>
                        <a:rPr lang="en-US" sz="1000" b="1"/>
                        <a:t>tmamerica - 2020-11-02 20:21:32</a:t>
                      </a:r>
                      <a:r>
                        <a:rPr lang="en-US" sz="1000"/>
                        <a:t>
 TMA employees put a lot of thought into their costumes this year! How did you celebrate #Halloween? #halloweencostume #halloweencostumes #halloweentime #halloween2020 #halloweenspirit #teamspirit #employeeengagement</a:t>
                      </a:r>
                    </a:p>
                  </a:txBody>
                  <a:tcPr/>
                </a:tc>
                <a:tc>
                  <a:txBody>
                    <a:bodyPr/>
                    <a:lstStyle/>
                    <a:p>
                      <a:r>
                        <a:rPr lang="en-US" sz="1000"/>
                        <a:t>https://scontent-iad3-1.cdninstagram.com/v/t51.2885-15/123288928_578798122885800_403241163704478253_n.jpg?_nc_cat=105&amp;ccb=2&amp;_nc_sid=8ae9d6&amp;_nc_ohc=RQG8J_S0IEkAX_GdagV&amp;_nc_ht=scontent-iad3-1.cdninstagram.com&amp;oh=4175b6fbdafbbb6040e144e2d04dffa7&amp;oe=600035A8</a:t>
                      </a:r>
                    </a:p>
                  </a:txBody>
                  <a:tcPr/>
                </a:tc>
                <a:tc>
                  <a:txBody>
                    <a:bodyPr/>
                    <a:lstStyle/>
                    <a:p>
                      <a:r>
                        <a:rPr lang="en-US" sz="1000"/>
                        <a:t>12/15/2020 18:08:56</a:t>
                      </a:r>
                    </a:p>
                  </a:txBody>
                  <a:tcPr/>
                </a:tc>
                <a:tc>
                  <a:txBody>
                    <a:bodyPr/>
                    <a:lstStyle/>
                    <a:p>
                      <a:r>
                        <a:rPr lang="en-US" sz="1000"/>
                        <a:t>16</a:t>
                      </a:r>
                    </a:p>
                  </a:txBody>
                  <a:tcPr/>
                </a:tc>
                <a:tc>
                  <a:txBody>
                    <a:bodyPr/>
                    <a:lstStyle/>
                    <a:p>
                      <a:r>
                        <a:rPr lang="en-US" sz="1000"/>
                        <a:t>0</a:t>
                      </a:r>
                    </a:p>
                  </a:txBody>
                  <a:tcPr/>
                </a:tc>
                <a:tc>
                  <a:txBody>
                    <a:bodyPr/>
                    <a:lstStyle/>
                    <a:p>
                      <a:r>
                        <a:rPr lang="en-US" sz="1000"/>
                        <a:t>4.6784 %</a:t>
                      </a:r>
                    </a:p>
                  </a:txBody>
                  <a:tcPr/>
                </a:tc>
                <a:tc>
                  <a:txBody>
                    <a:bodyPr/>
                    <a:lstStyle/>
                    <a:p>
                      <a:r>
                        <a:rPr lang="en-US" sz="1000"/>
                        <a:t>Image</a:t>
                      </a:r>
                    </a:p>
                  </a:txBody>
                  <a:tcPr/>
                </a:tc>
                <a:extLst>
                  <a:ext uri="{0D108BD9-81ED-4DB2-BD59-A6C34878D82A}">
                    <a16:rowId xmlns:a16="http://schemas.microsoft.com/office/drawing/2014/main" val="812297849"/>
                  </a:ext>
                </a:extLst>
              </a:tr>
              <a:tr h="370840">
                <a:tc>
                  <a:txBody>
                    <a:bodyPr/>
                    <a:lstStyle/>
                    <a:p>
                      <a:r>
                        <a:rPr lang="en-US" sz="1000" b="1"/>
                        <a:t>tmamerica - 2020-11-11 15:25:08</a:t>
                      </a:r>
                      <a:r>
                        <a:rPr lang="en-US" sz="1000"/>
                        <a:t>
 Thank you to all who have served our country. #VeteransDay</a:t>
                      </a:r>
                    </a:p>
                  </a:txBody>
                  <a:tcPr/>
                </a:tc>
                <a:tc>
                  <a:txBody>
                    <a:bodyPr/>
                    <a:lstStyle/>
                    <a:p>
                      <a:r>
                        <a:rPr lang="en-US" sz="1000"/>
                        <a:t>https://scontent-iad3-1.cdninstagram.com/v/t51.2885-15/125083547_4268597793167062_6197808247232021010_n.jpg?_nc_cat=108&amp;ccb=2&amp;_nc_sid=8ae9d6&amp;_nc_ohc=xMnejn3Cx6cAX9QYITJ&amp;_nc_ht=scontent-iad3-1.cdninstagram.com&amp;oh=fb813b365d229826ee578c1a7725dc15&amp;oe=5FFCC225</a:t>
                      </a:r>
                    </a:p>
                  </a:txBody>
                  <a:tcPr/>
                </a:tc>
                <a:tc>
                  <a:txBody>
                    <a:bodyPr/>
                    <a:lstStyle/>
                    <a:p>
                      <a:r>
                        <a:rPr lang="en-US" sz="1000"/>
                        <a:t>12/15/2020 18:08:56</a:t>
                      </a:r>
                    </a:p>
                  </a:txBody>
                  <a:tcPr/>
                </a:tc>
                <a:tc>
                  <a:txBody>
                    <a:bodyPr/>
                    <a:lstStyle/>
                    <a:p>
                      <a:r>
                        <a:rPr lang="en-US" sz="1000"/>
                        <a:t>15</a:t>
                      </a:r>
                    </a:p>
                  </a:txBody>
                  <a:tcPr/>
                </a:tc>
                <a:tc>
                  <a:txBody>
                    <a:bodyPr/>
                    <a:lstStyle/>
                    <a:p>
                      <a:r>
                        <a:rPr lang="en-US" sz="1000"/>
                        <a:t>0</a:t>
                      </a:r>
                    </a:p>
                  </a:txBody>
                  <a:tcPr/>
                </a:tc>
                <a:tc>
                  <a:txBody>
                    <a:bodyPr/>
                    <a:lstStyle/>
                    <a:p>
                      <a:r>
                        <a:rPr lang="en-US" sz="1000"/>
                        <a:t>4.3228 %</a:t>
                      </a:r>
                    </a:p>
                  </a:txBody>
                  <a:tcPr/>
                </a:tc>
                <a:tc>
                  <a:txBody>
                    <a:bodyPr/>
                    <a:lstStyle/>
                    <a:p>
                      <a:r>
                        <a:rPr lang="en-US" sz="1000"/>
                        <a:t>Image</a:t>
                      </a:r>
                    </a:p>
                  </a:txBody>
                  <a:tcPr/>
                </a:tc>
                <a:extLst>
                  <a:ext uri="{0D108BD9-81ED-4DB2-BD59-A6C34878D82A}">
                    <a16:rowId xmlns:a16="http://schemas.microsoft.com/office/drawing/2014/main" val="959427260"/>
                  </a:ext>
                </a:extLst>
              </a:tr>
            </a:tbl>
          </a:graphicData>
        </a:graphic>
      </p:graphicFrame>
      <p:sp>
        <p:nvSpPr>
          <p:cNvPr id="4" name="Text Placeholder 3">
            <a:extLst>
              <a:ext uri="{FF2B5EF4-FFF2-40B4-BE49-F238E27FC236}">
                <a16:creationId xmlns:a16="http://schemas.microsoft.com/office/drawing/2014/main" id="{076C5EF8-F785-4F09-976F-0D6AC7429E4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317040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40693-9149-4552-A69C-EEA96DBE7351}"/>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666CBF04-57DD-494A-B86C-30A8511D086D}"/>
              </a:ext>
            </a:extLst>
          </p:cNvPr>
          <p:cNvGraphicFramePr>
            <a:graphicFrameLocks noGrp="1"/>
          </p:cNvGraphicFramePr>
          <p:nvPr>
            <p:ph type="tbl" sz="quarter" idx="13"/>
            <p:extLst>
              <p:ext uri="{D42A27DB-BD31-4B8C-83A1-F6EECF244321}">
                <p14:modId xmlns:p14="http://schemas.microsoft.com/office/powerpoint/2010/main" val="205094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56119247"/>
                    </a:ext>
                  </a:extLst>
                </a:gridCol>
                <a:gridCol w="658368">
                  <a:extLst>
                    <a:ext uri="{9D8B030D-6E8A-4147-A177-3AD203B41FA5}">
                      <a16:colId xmlns:a16="http://schemas.microsoft.com/office/drawing/2014/main" val="1526522715"/>
                    </a:ext>
                  </a:extLst>
                </a:gridCol>
                <a:gridCol w="658368">
                  <a:extLst>
                    <a:ext uri="{9D8B030D-6E8A-4147-A177-3AD203B41FA5}">
                      <a16:colId xmlns:a16="http://schemas.microsoft.com/office/drawing/2014/main" val="3482359860"/>
                    </a:ext>
                  </a:extLst>
                </a:gridCol>
                <a:gridCol w="329184">
                  <a:extLst>
                    <a:ext uri="{9D8B030D-6E8A-4147-A177-3AD203B41FA5}">
                      <a16:colId xmlns:a16="http://schemas.microsoft.com/office/drawing/2014/main" val="2298575161"/>
                    </a:ext>
                  </a:extLst>
                </a:gridCol>
                <a:gridCol w="329184">
                  <a:extLst>
                    <a:ext uri="{9D8B030D-6E8A-4147-A177-3AD203B41FA5}">
                      <a16:colId xmlns:a16="http://schemas.microsoft.com/office/drawing/2014/main" val="1278626963"/>
                    </a:ext>
                  </a:extLst>
                </a:gridCol>
                <a:gridCol w="658368">
                  <a:extLst>
                    <a:ext uri="{9D8B030D-6E8A-4147-A177-3AD203B41FA5}">
                      <a16:colId xmlns:a16="http://schemas.microsoft.com/office/drawing/2014/main" val="2412656999"/>
                    </a:ext>
                  </a:extLst>
                </a:gridCol>
                <a:gridCol w="658368">
                  <a:extLst>
                    <a:ext uri="{9D8B030D-6E8A-4147-A177-3AD203B41FA5}">
                      <a16:colId xmlns:a16="http://schemas.microsoft.com/office/drawing/2014/main" val="161222550"/>
                    </a:ext>
                  </a:extLst>
                </a:gridCol>
                <a:gridCol w="658368">
                  <a:extLst>
                    <a:ext uri="{9D8B030D-6E8A-4147-A177-3AD203B41FA5}">
                      <a16:colId xmlns:a16="http://schemas.microsoft.com/office/drawing/2014/main" val="3071100567"/>
                    </a:ext>
                  </a:extLst>
                </a:gridCol>
                <a:gridCol w="658368">
                  <a:extLst>
                    <a:ext uri="{9D8B030D-6E8A-4147-A177-3AD203B41FA5}">
                      <a16:colId xmlns:a16="http://schemas.microsoft.com/office/drawing/2014/main" val="4169785734"/>
                    </a:ext>
                  </a:extLst>
                </a:gridCol>
                <a:gridCol w="658368">
                  <a:extLst>
                    <a:ext uri="{9D8B030D-6E8A-4147-A177-3AD203B41FA5}">
                      <a16:colId xmlns:a16="http://schemas.microsoft.com/office/drawing/2014/main" val="2067634100"/>
                    </a:ext>
                  </a:extLst>
                </a:gridCol>
                <a:gridCol w="658368">
                  <a:extLst>
                    <a:ext uri="{9D8B030D-6E8A-4147-A177-3AD203B41FA5}">
                      <a16:colId xmlns:a16="http://schemas.microsoft.com/office/drawing/2014/main" val="402822503"/>
                    </a:ext>
                  </a:extLst>
                </a:gridCol>
                <a:gridCol w="658368">
                  <a:extLst>
                    <a:ext uri="{9D8B030D-6E8A-4147-A177-3AD203B41FA5}">
                      <a16:colId xmlns:a16="http://schemas.microsoft.com/office/drawing/2014/main" val="42445060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091703918"/>
                  </a:ext>
                </a:extLst>
              </a:tr>
              <a:tr h="370840">
                <a:tc>
                  <a:txBody>
                    <a:bodyPr/>
                    <a:lstStyle/>
                    <a:p>
                      <a:r>
                        <a:rPr lang="en-US" sz="1000"/>
                        <a:t>tmamerica</a:t>
                      </a:r>
                    </a:p>
                  </a:txBody>
                  <a:tcPr/>
                </a:tc>
                <a:tc>
                  <a:txBody>
                    <a:bodyPr/>
                    <a:lstStyle/>
                    <a:p>
                      <a:r>
                        <a:rPr lang="en-US" sz="1000"/>
                        <a:t>4</a:t>
                      </a:r>
                    </a:p>
                  </a:txBody>
                  <a:tcPr/>
                </a:tc>
                <a:tc>
                  <a:txBody>
                    <a:bodyPr/>
                    <a:lstStyle/>
                    <a:p>
                      <a:r>
                        <a:rPr lang="en-US" sz="1000"/>
                        <a:t>0.8221</a:t>
                      </a:r>
                    </a:p>
                  </a:txBody>
                  <a:tcPr/>
                </a:tc>
                <a:tc>
                  <a:txBody>
                    <a:bodyPr/>
                    <a:lstStyle/>
                    <a:p>
                      <a:r>
                        <a:rPr lang="en-US" sz="1000"/>
                        <a:t>1.25</a:t>
                      </a:r>
                    </a:p>
                  </a:txBody>
                  <a:tcPr/>
                </a:tc>
                <a:tc>
                  <a:txBody>
                    <a:bodyPr/>
                    <a:lstStyle/>
                    <a:p>
                      <a:r>
                        <a:rPr lang="en-US" sz="1000"/>
                        <a:t>0.00</a:t>
                      </a:r>
                    </a:p>
                  </a:txBody>
                  <a:tcPr/>
                </a:tc>
                <a:tc>
                  <a:txBody>
                    <a:bodyPr/>
                    <a:lstStyle/>
                    <a:p>
                      <a:r>
                        <a:rPr lang="en-US" sz="1000"/>
                        <a:t>40.50</a:t>
                      </a:r>
                    </a:p>
                  </a:txBody>
                  <a:tcPr/>
                </a:tc>
                <a:tc>
                  <a:txBody>
                    <a:bodyPr/>
                    <a:lstStyle/>
                    <a:p>
                      <a:r>
                        <a:rPr lang="en-US" sz="1000"/>
                        <a:t>36.25</a:t>
                      </a:r>
                    </a:p>
                  </a:txBody>
                  <a:tcPr/>
                </a:tc>
                <a:tc>
                  <a:txBody>
                    <a:bodyPr/>
                    <a:lstStyle/>
                    <a:p>
                      <a:r>
                        <a:rPr lang="en-US" sz="1000"/>
                        <a:t>29.50</a:t>
                      </a:r>
                    </a:p>
                  </a:txBody>
                  <a:tcPr/>
                </a:tc>
                <a:tc>
                  <a:txBody>
                    <a:bodyPr/>
                    <a:lstStyle/>
                    <a:p>
                      <a:r>
                        <a:rPr lang="en-US" sz="1000"/>
                        <a:t>29.50</a:t>
                      </a:r>
                    </a:p>
                  </a:txBody>
                  <a:tcPr/>
                </a:tc>
                <a:tc>
                  <a:txBody>
                    <a:bodyPr/>
                    <a:lstStyle/>
                    <a:p>
                      <a:r>
                        <a:rPr lang="en-US" sz="1000"/>
                        <a:t>162</a:t>
                      </a:r>
                    </a:p>
                  </a:txBody>
                  <a:tcPr/>
                </a:tc>
                <a:tc>
                  <a:txBody>
                    <a:bodyPr/>
                    <a:lstStyle/>
                    <a:p>
                      <a:r>
                        <a:rPr lang="en-US" sz="1000"/>
                        <a:t>5</a:t>
                      </a:r>
                    </a:p>
                  </a:txBody>
                  <a:tcPr/>
                </a:tc>
                <a:tc>
                  <a:txBody>
                    <a:bodyPr/>
                    <a:lstStyle/>
                    <a:p>
                      <a:r>
                        <a:rPr lang="en-US" sz="1000"/>
                        <a:t>118</a:t>
                      </a:r>
                    </a:p>
                  </a:txBody>
                  <a:tcPr/>
                </a:tc>
                <a:extLst>
                  <a:ext uri="{0D108BD9-81ED-4DB2-BD59-A6C34878D82A}">
                    <a16:rowId xmlns:a16="http://schemas.microsoft.com/office/drawing/2014/main" val="1984968206"/>
                  </a:ext>
                </a:extLst>
              </a:tr>
            </a:tbl>
          </a:graphicData>
        </a:graphic>
      </p:graphicFrame>
      <p:sp>
        <p:nvSpPr>
          <p:cNvPr id="4" name="Text Placeholder 3">
            <a:extLst>
              <a:ext uri="{FF2B5EF4-FFF2-40B4-BE49-F238E27FC236}">
                <a16:creationId xmlns:a16="http://schemas.microsoft.com/office/drawing/2014/main" id="{9435ADA6-E700-4F6B-8C5E-560CACAEE50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746100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16436-ECF5-4C41-97AA-F2660673E586}"/>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CF8370BA-4C32-46DC-8C84-57A3C01D8814}"/>
              </a:ext>
            </a:extLst>
          </p:cNvPr>
          <p:cNvGraphicFramePr>
            <a:graphicFrameLocks noGrp="1"/>
          </p:cNvGraphicFramePr>
          <p:nvPr>
            <p:ph type="tbl" sz="quarter" idx="13"/>
            <p:extLst>
              <p:ext uri="{D42A27DB-BD31-4B8C-83A1-F6EECF244321}">
                <p14:modId xmlns:p14="http://schemas.microsoft.com/office/powerpoint/2010/main" val="248548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32048308"/>
                    </a:ext>
                  </a:extLst>
                </a:gridCol>
                <a:gridCol w="1316736">
                  <a:extLst>
                    <a:ext uri="{9D8B030D-6E8A-4147-A177-3AD203B41FA5}">
                      <a16:colId xmlns:a16="http://schemas.microsoft.com/office/drawing/2014/main" val="2068874351"/>
                    </a:ext>
                  </a:extLst>
                </a:gridCol>
                <a:gridCol w="658368">
                  <a:extLst>
                    <a:ext uri="{9D8B030D-6E8A-4147-A177-3AD203B41FA5}">
                      <a16:colId xmlns:a16="http://schemas.microsoft.com/office/drawing/2014/main" val="1324621894"/>
                    </a:ext>
                  </a:extLst>
                </a:gridCol>
                <a:gridCol w="658368">
                  <a:extLst>
                    <a:ext uri="{9D8B030D-6E8A-4147-A177-3AD203B41FA5}">
                      <a16:colId xmlns:a16="http://schemas.microsoft.com/office/drawing/2014/main" val="1584921277"/>
                    </a:ext>
                  </a:extLst>
                </a:gridCol>
                <a:gridCol w="658368">
                  <a:extLst>
                    <a:ext uri="{9D8B030D-6E8A-4147-A177-3AD203B41FA5}">
                      <a16:colId xmlns:a16="http://schemas.microsoft.com/office/drawing/2014/main" val="3003901562"/>
                    </a:ext>
                  </a:extLst>
                </a:gridCol>
                <a:gridCol w="658368">
                  <a:extLst>
                    <a:ext uri="{9D8B030D-6E8A-4147-A177-3AD203B41FA5}">
                      <a16:colId xmlns:a16="http://schemas.microsoft.com/office/drawing/2014/main" val="3206529117"/>
                    </a:ext>
                  </a:extLst>
                </a:gridCol>
                <a:gridCol w="658368">
                  <a:extLst>
                    <a:ext uri="{9D8B030D-6E8A-4147-A177-3AD203B41FA5}">
                      <a16:colId xmlns:a16="http://schemas.microsoft.com/office/drawing/2014/main" val="3989363157"/>
                    </a:ext>
                  </a:extLst>
                </a:gridCol>
                <a:gridCol w="658368">
                  <a:extLst>
                    <a:ext uri="{9D8B030D-6E8A-4147-A177-3AD203B41FA5}">
                      <a16:colId xmlns:a16="http://schemas.microsoft.com/office/drawing/2014/main" val="3407267942"/>
                    </a:ext>
                  </a:extLst>
                </a:gridCol>
                <a:gridCol w="658368">
                  <a:extLst>
                    <a:ext uri="{9D8B030D-6E8A-4147-A177-3AD203B41FA5}">
                      <a16:colId xmlns:a16="http://schemas.microsoft.com/office/drawing/2014/main" val="3478018485"/>
                    </a:ext>
                  </a:extLst>
                </a:gridCol>
                <a:gridCol w="658368">
                  <a:extLst>
                    <a:ext uri="{9D8B030D-6E8A-4147-A177-3AD203B41FA5}">
                      <a16:colId xmlns:a16="http://schemas.microsoft.com/office/drawing/2014/main" val="2194932525"/>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900857413"/>
                  </a:ext>
                </a:extLst>
              </a:tr>
              <a:tr h="370840">
                <a:tc>
                  <a:txBody>
                    <a:bodyPr/>
                    <a:lstStyle/>
                    <a:p>
                      <a:r>
                        <a:rPr lang="pt-BR" sz="1000" b="1"/>
                        <a:t>tmamerica - 2020-11-13 15:46:24</a:t>
                      </a:r>
                      <a:r>
                        <a:rPr lang="pt-BR" sz="1000"/>
                        <a:t>
 n/a</a:t>
                      </a:r>
                      <a:endParaRPr lang="en-US" sz="1000"/>
                    </a:p>
                  </a:txBody>
                  <a:tcPr/>
                </a:tc>
                <a:tc>
                  <a:txBody>
                    <a:bodyPr/>
                    <a:lstStyle/>
                    <a:p>
                      <a:r>
                        <a:rPr lang="en-US" sz="1000"/>
                        <a:t>https://www.instagram.com/p/CHiVZzWJGew/media/?size=l</a:t>
                      </a:r>
                    </a:p>
                  </a:txBody>
                  <a:tcPr/>
                </a:tc>
                <a:tc>
                  <a:txBody>
                    <a:bodyPr/>
                    <a:lstStyle/>
                    <a:p>
                      <a:r>
                        <a:rPr lang="en-US" sz="1000"/>
                        <a:t>11/14/2020 15:30:31</a:t>
                      </a:r>
                    </a:p>
                  </a:txBody>
                  <a:tcPr/>
                </a:tc>
                <a:tc>
                  <a:txBody>
                    <a:bodyPr/>
                    <a:lstStyle/>
                    <a:p>
                      <a:r>
                        <a:rPr lang="en-US" sz="1000"/>
                        <a:t>Image</a:t>
                      </a:r>
                    </a:p>
                  </a:txBody>
                  <a:tcPr/>
                </a:tc>
                <a:tc>
                  <a:txBody>
                    <a:bodyPr/>
                    <a:lstStyle/>
                    <a:p>
                      <a:r>
                        <a:rPr lang="en-US" sz="1000"/>
                        <a:t>50</a:t>
                      </a:r>
                    </a:p>
                  </a:txBody>
                  <a:tcPr/>
                </a:tc>
                <a:tc>
                  <a:txBody>
                    <a:bodyPr/>
                    <a:lstStyle/>
                    <a:p>
                      <a:r>
                        <a:rPr lang="en-US" sz="1000"/>
                        <a:t>43</a:t>
                      </a:r>
                    </a:p>
                  </a:txBody>
                  <a:tcPr/>
                </a:tc>
                <a:tc>
                  <a:txBody>
                    <a:bodyPr/>
                    <a:lstStyle/>
                    <a:p>
                      <a:r>
                        <a:rPr lang="en-US" sz="1000"/>
                        <a:t>0</a:t>
                      </a:r>
                    </a:p>
                  </a:txBody>
                  <a:tcPr/>
                </a:tc>
                <a:tc>
                  <a:txBody>
                    <a:bodyPr/>
                    <a:lstStyle/>
                    <a:p>
                      <a:r>
                        <a:rPr lang="en-US" sz="1000"/>
                        <a:t>1</a:t>
                      </a:r>
                    </a:p>
                  </a:txBody>
                  <a:tcPr/>
                </a:tc>
                <a:tc>
                  <a:txBody>
                    <a:bodyPr/>
                    <a:lstStyle/>
                    <a:p>
                      <a:r>
                        <a:rPr lang="en-US" sz="1000"/>
                        <a:t>29</a:t>
                      </a:r>
                    </a:p>
                  </a:txBody>
                  <a:tcPr/>
                </a:tc>
                <a:tc>
                  <a:txBody>
                    <a:bodyPr/>
                    <a:lstStyle/>
                    <a:p>
                      <a:r>
                        <a:rPr lang="en-US" sz="1000"/>
                        <a:t>1</a:t>
                      </a:r>
                    </a:p>
                  </a:txBody>
                  <a:tcPr/>
                </a:tc>
                <a:extLst>
                  <a:ext uri="{0D108BD9-81ED-4DB2-BD59-A6C34878D82A}">
                    <a16:rowId xmlns:a16="http://schemas.microsoft.com/office/drawing/2014/main" val="950134206"/>
                  </a:ext>
                </a:extLst>
              </a:tr>
              <a:tr h="370840">
                <a:tc>
                  <a:txBody>
                    <a:bodyPr/>
                    <a:lstStyle/>
                    <a:p>
                      <a:r>
                        <a:rPr lang="pt-BR" sz="1000" b="1"/>
                        <a:t>tmamerica - 2020-11-13 15:46:53</a:t>
                      </a:r>
                      <a:r>
                        <a:rPr lang="pt-BR" sz="1000"/>
                        <a:t>
 n/a</a:t>
                      </a:r>
                      <a:endParaRPr lang="en-US" sz="1000"/>
                    </a:p>
                  </a:txBody>
                  <a:tcPr/>
                </a:tc>
                <a:tc>
                  <a:txBody>
                    <a:bodyPr/>
                    <a:lstStyle/>
                    <a:p>
                      <a:r>
                        <a:rPr lang="en-US" sz="1000"/>
                        <a:t>https://www.instagram.com/p/CHiVdQKpR-y/media/?size=l</a:t>
                      </a:r>
                    </a:p>
                  </a:txBody>
                  <a:tcPr/>
                </a:tc>
                <a:tc>
                  <a:txBody>
                    <a:bodyPr/>
                    <a:lstStyle/>
                    <a:p>
                      <a:r>
                        <a:rPr lang="en-US" sz="1000"/>
                        <a:t>11/14/2020 15:30:31</a:t>
                      </a:r>
                    </a:p>
                  </a:txBody>
                  <a:tcPr/>
                </a:tc>
                <a:tc>
                  <a:txBody>
                    <a:bodyPr/>
                    <a:lstStyle/>
                    <a:p>
                      <a:r>
                        <a:rPr lang="en-US" sz="1000"/>
                        <a:t>Image</a:t>
                      </a:r>
                    </a:p>
                  </a:txBody>
                  <a:tcPr/>
                </a:tc>
                <a:tc>
                  <a:txBody>
                    <a:bodyPr/>
                    <a:lstStyle/>
                    <a:p>
                      <a:r>
                        <a:rPr lang="en-US" sz="1000"/>
                        <a:t>40</a:t>
                      </a:r>
                    </a:p>
                  </a:txBody>
                  <a:tcPr/>
                </a:tc>
                <a:tc>
                  <a:txBody>
                    <a:bodyPr/>
                    <a:lstStyle/>
                    <a:p>
                      <a:r>
                        <a:rPr lang="en-US" sz="1000"/>
                        <a:t>36</a:t>
                      </a:r>
                    </a:p>
                  </a:txBody>
                  <a:tcPr/>
                </a:tc>
                <a:tc>
                  <a:txBody>
                    <a:bodyPr/>
                    <a:lstStyle/>
                    <a:p>
                      <a:r>
                        <a:rPr lang="en-US" sz="1000"/>
                        <a:t>0</a:t>
                      </a:r>
                    </a:p>
                  </a:txBody>
                  <a:tcPr/>
                </a:tc>
                <a:tc>
                  <a:txBody>
                    <a:bodyPr/>
                    <a:lstStyle/>
                    <a:p>
                      <a:r>
                        <a:rPr lang="en-US" sz="1000"/>
                        <a:t>2</a:t>
                      </a:r>
                    </a:p>
                  </a:txBody>
                  <a:tcPr/>
                </a:tc>
                <a:tc>
                  <a:txBody>
                    <a:bodyPr/>
                    <a:lstStyle/>
                    <a:p>
                      <a:r>
                        <a:rPr lang="en-US" sz="1000"/>
                        <a:t>29</a:t>
                      </a:r>
                    </a:p>
                  </a:txBody>
                  <a:tcPr/>
                </a:tc>
                <a:tc>
                  <a:txBody>
                    <a:bodyPr/>
                    <a:lstStyle/>
                    <a:p>
                      <a:r>
                        <a:rPr lang="en-US" sz="1000"/>
                        <a:t>1</a:t>
                      </a:r>
                    </a:p>
                  </a:txBody>
                  <a:tcPr/>
                </a:tc>
                <a:extLst>
                  <a:ext uri="{0D108BD9-81ED-4DB2-BD59-A6C34878D82A}">
                    <a16:rowId xmlns:a16="http://schemas.microsoft.com/office/drawing/2014/main" val="3666192447"/>
                  </a:ext>
                </a:extLst>
              </a:tr>
              <a:tr h="370840">
                <a:tc>
                  <a:txBody>
                    <a:bodyPr/>
                    <a:lstStyle/>
                    <a:p>
                      <a:r>
                        <a:rPr lang="pt-BR" sz="1000" b="1"/>
                        <a:t>tmamerica - 2020-11-13 15:47:24</a:t>
                      </a:r>
                      <a:r>
                        <a:rPr lang="pt-BR" sz="1000"/>
                        <a:t>
 n/a</a:t>
                      </a:r>
                      <a:endParaRPr lang="en-US" sz="1000"/>
                    </a:p>
                  </a:txBody>
                  <a:tcPr/>
                </a:tc>
                <a:tc>
                  <a:txBody>
                    <a:bodyPr/>
                    <a:lstStyle/>
                    <a:p>
                      <a:r>
                        <a:rPr lang="en-US" sz="1000"/>
                        <a:t>https://www.instagram.com/p/CHiVhEPJImf/media/?size=l</a:t>
                      </a:r>
                    </a:p>
                  </a:txBody>
                  <a:tcPr/>
                </a:tc>
                <a:tc>
                  <a:txBody>
                    <a:bodyPr/>
                    <a:lstStyle/>
                    <a:p>
                      <a:r>
                        <a:rPr lang="en-US" sz="1000"/>
                        <a:t>11/14/2020 15:30:31</a:t>
                      </a:r>
                    </a:p>
                  </a:txBody>
                  <a:tcPr/>
                </a:tc>
                <a:tc>
                  <a:txBody>
                    <a:bodyPr/>
                    <a:lstStyle/>
                    <a:p>
                      <a:r>
                        <a:rPr lang="en-US" sz="1000"/>
                        <a:t>Image</a:t>
                      </a:r>
                    </a:p>
                  </a:txBody>
                  <a:tcPr/>
                </a:tc>
                <a:tc>
                  <a:txBody>
                    <a:bodyPr/>
                    <a:lstStyle/>
                    <a:p>
                      <a:r>
                        <a:rPr lang="en-US" sz="1000"/>
                        <a:t>36</a:t>
                      </a:r>
                    </a:p>
                  </a:txBody>
                  <a:tcPr/>
                </a:tc>
                <a:tc>
                  <a:txBody>
                    <a:bodyPr/>
                    <a:lstStyle/>
                    <a:p>
                      <a:r>
                        <a:rPr lang="en-US" sz="1000"/>
                        <a:t>33</a:t>
                      </a:r>
                    </a:p>
                  </a:txBody>
                  <a:tcPr/>
                </a:tc>
                <a:tc>
                  <a:txBody>
                    <a:bodyPr/>
                    <a:lstStyle/>
                    <a:p>
                      <a:r>
                        <a:rPr lang="en-US" sz="1000"/>
                        <a:t>0</a:t>
                      </a:r>
                    </a:p>
                  </a:txBody>
                  <a:tcPr/>
                </a:tc>
                <a:tc>
                  <a:txBody>
                    <a:bodyPr/>
                    <a:lstStyle/>
                    <a:p>
                      <a:r>
                        <a:rPr lang="en-US" sz="1000"/>
                        <a:t>0</a:t>
                      </a:r>
                    </a:p>
                  </a:txBody>
                  <a:tcPr/>
                </a:tc>
                <a:tc>
                  <a:txBody>
                    <a:bodyPr/>
                    <a:lstStyle/>
                    <a:p>
                      <a:r>
                        <a:rPr lang="en-US" sz="1000"/>
                        <a:t>29</a:t>
                      </a:r>
                    </a:p>
                  </a:txBody>
                  <a:tcPr/>
                </a:tc>
                <a:tc>
                  <a:txBody>
                    <a:bodyPr/>
                    <a:lstStyle/>
                    <a:p>
                      <a:r>
                        <a:rPr lang="en-US" sz="1000"/>
                        <a:t>1</a:t>
                      </a:r>
                    </a:p>
                  </a:txBody>
                  <a:tcPr/>
                </a:tc>
                <a:extLst>
                  <a:ext uri="{0D108BD9-81ED-4DB2-BD59-A6C34878D82A}">
                    <a16:rowId xmlns:a16="http://schemas.microsoft.com/office/drawing/2014/main" val="2497171510"/>
                  </a:ext>
                </a:extLst>
              </a:tr>
            </a:tbl>
          </a:graphicData>
        </a:graphic>
      </p:graphicFrame>
      <p:sp>
        <p:nvSpPr>
          <p:cNvPr id="4" name="Text Placeholder 3">
            <a:extLst>
              <a:ext uri="{FF2B5EF4-FFF2-40B4-BE49-F238E27FC236}">
                <a16:creationId xmlns:a16="http://schemas.microsoft.com/office/drawing/2014/main" id="{1B1B6875-B70F-4A82-A30F-480FA8EA53A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2466629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972</Words>
  <Application>Microsoft Office PowerPoint</Application>
  <PresentationFormat>On-screen Show (4:3)</PresentationFormat>
  <Paragraphs>336</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2020-12-15T19:07:55Z</dcterms:created>
  <dcterms:modified xsi:type="dcterms:W3CDTF">2020-12-15T19:08:27Z</dcterms:modified>
</cp:coreProperties>
</file>