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12F9-0FE7-41B8-B139-ED7EF2892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6E662-403D-4CD7-985A-82C66A017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3604301"/>
              </p:ext>
            </p:extLst>
          </p:nvPr>
        </p:nvGraphicFramePr>
        <p:xfrm>
          <a:off x="457200" y="1731963"/>
          <a:ext cx="748893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4050158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8138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8012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4429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5511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8963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1707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670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8810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3807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4757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9154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0417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9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445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2C592-CBCF-40DB-AED7-64A9434FE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429991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Tokio Marine America</dc:title>
  <dc:creator>Frederik Peiniger</dc:creator>
  <cp:lastModifiedBy>Frederik Peiniger</cp:lastModifiedBy>
  <cp:revision>1</cp:revision>
  <dcterms:created xsi:type="dcterms:W3CDTF">2020-12-15T19:06:55Z</dcterms:created>
  <dcterms:modified xsi:type="dcterms:W3CDTF">2020-12-15T19:07:01Z</dcterms:modified>
</cp:coreProperties>
</file>