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1"/>
      <p:bold r:id="rId22"/>
      <p:italic r:id="rId23"/>
      <p:boldItalic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43983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358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4D9-41FE-879B-32BC1250658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instagram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43983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329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4D9-41FE-879B-32BC1250658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linkedIn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43983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16105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4D9-41FE-879B-32BC1250658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twitter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43983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189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4D9-41FE-879B-32BC125065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1200992"/>
        <c:axId val="251201648"/>
      </c:barChart>
      <c:dateAx>
        <c:axId val="2512009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1201648"/>
        <c:crosses val="autoZero"/>
        <c:auto val="1"/>
        <c:lblOffset val="100"/>
        <c:baseTimeUnit val="days"/>
      </c:dateAx>
      <c:valAx>
        <c:axId val="251201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1200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Tokio Marine 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Sheet1!$A$2:$A$183</c:f>
              <c:numCache>
                <c:formatCode>m/d/yyyy</c:formatCode>
                <c:ptCount val="182"/>
                <c:pt idx="0">
                  <c:v>43831</c:v>
                </c:pt>
                <c:pt idx="1">
                  <c:v>43832</c:v>
                </c:pt>
                <c:pt idx="2">
                  <c:v>43833</c:v>
                </c:pt>
                <c:pt idx="3">
                  <c:v>43834</c:v>
                </c:pt>
                <c:pt idx="4">
                  <c:v>43835</c:v>
                </c:pt>
                <c:pt idx="5">
                  <c:v>43836</c:v>
                </c:pt>
                <c:pt idx="6">
                  <c:v>43837</c:v>
                </c:pt>
                <c:pt idx="7">
                  <c:v>43838</c:v>
                </c:pt>
                <c:pt idx="8">
                  <c:v>43839</c:v>
                </c:pt>
                <c:pt idx="9">
                  <c:v>43840</c:v>
                </c:pt>
                <c:pt idx="10">
                  <c:v>43841</c:v>
                </c:pt>
                <c:pt idx="11">
                  <c:v>43842</c:v>
                </c:pt>
                <c:pt idx="12">
                  <c:v>43843</c:v>
                </c:pt>
                <c:pt idx="13">
                  <c:v>43844</c:v>
                </c:pt>
                <c:pt idx="14">
                  <c:v>43845</c:v>
                </c:pt>
                <c:pt idx="15">
                  <c:v>43846</c:v>
                </c:pt>
                <c:pt idx="16">
                  <c:v>43847</c:v>
                </c:pt>
                <c:pt idx="17">
                  <c:v>43848</c:v>
                </c:pt>
                <c:pt idx="18">
                  <c:v>43849</c:v>
                </c:pt>
                <c:pt idx="19">
                  <c:v>43850</c:v>
                </c:pt>
                <c:pt idx="20">
                  <c:v>43851</c:v>
                </c:pt>
                <c:pt idx="21">
                  <c:v>43852</c:v>
                </c:pt>
                <c:pt idx="22">
                  <c:v>43853</c:v>
                </c:pt>
                <c:pt idx="23">
                  <c:v>43854</c:v>
                </c:pt>
                <c:pt idx="24">
                  <c:v>43855</c:v>
                </c:pt>
                <c:pt idx="25">
                  <c:v>43856</c:v>
                </c:pt>
                <c:pt idx="26">
                  <c:v>43857</c:v>
                </c:pt>
                <c:pt idx="27">
                  <c:v>43858</c:v>
                </c:pt>
                <c:pt idx="28">
                  <c:v>43859</c:v>
                </c:pt>
                <c:pt idx="29">
                  <c:v>43860</c:v>
                </c:pt>
                <c:pt idx="30">
                  <c:v>43861</c:v>
                </c:pt>
                <c:pt idx="31">
                  <c:v>43862</c:v>
                </c:pt>
                <c:pt idx="32">
                  <c:v>43863</c:v>
                </c:pt>
                <c:pt idx="33">
                  <c:v>43864</c:v>
                </c:pt>
                <c:pt idx="34">
                  <c:v>43865</c:v>
                </c:pt>
                <c:pt idx="35">
                  <c:v>43866</c:v>
                </c:pt>
                <c:pt idx="36">
                  <c:v>43867</c:v>
                </c:pt>
                <c:pt idx="37">
                  <c:v>43868</c:v>
                </c:pt>
                <c:pt idx="38">
                  <c:v>43869</c:v>
                </c:pt>
                <c:pt idx="39">
                  <c:v>43870</c:v>
                </c:pt>
                <c:pt idx="40">
                  <c:v>43871</c:v>
                </c:pt>
                <c:pt idx="41">
                  <c:v>43872</c:v>
                </c:pt>
                <c:pt idx="42">
                  <c:v>43873</c:v>
                </c:pt>
                <c:pt idx="43">
                  <c:v>43874</c:v>
                </c:pt>
                <c:pt idx="44">
                  <c:v>43875</c:v>
                </c:pt>
                <c:pt idx="45">
                  <c:v>43876</c:v>
                </c:pt>
                <c:pt idx="46">
                  <c:v>43877</c:v>
                </c:pt>
                <c:pt idx="47">
                  <c:v>43878</c:v>
                </c:pt>
                <c:pt idx="48">
                  <c:v>43879</c:v>
                </c:pt>
                <c:pt idx="49">
                  <c:v>43880</c:v>
                </c:pt>
                <c:pt idx="50">
                  <c:v>43881</c:v>
                </c:pt>
                <c:pt idx="51">
                  <c:v>43882</c:v>
                </c:pt>
                <c:pt idx="52">
                  <c:v>43883</c:v>
                </c:pt>
                <c:pt idx="53">
                  <c:v>43884</c:v>
                </c:pt>
                <c:pt idx="54">
                  <c:v>43885</c:v>
                </c:pt>
                <c:pt idx="55">
                  <c:v>43886</c:v>
                </c:pt>
                <c:pt idx="56">
                  <c:v>43887</c:v>
                </c:pt>
                <c:pt idx="57">
                  <c:v>43888</c:v>
                </c:pt>
                <c:pt idx="58">
                  <c:v>43889</c:v>
                </c:pt>
                <c:pt idx="59">
                  <c:v>43890</c:v>
                </c:pt>
                <c:pt idx="60">
                  <c:v>43891</c:v>
                </c:pt>
                <c:pt idx="61">
                  <c:v>43892</c:v>
                </c:pt>
                <c:pt idx="62">
                  <c:v>43893</c:v>
                </c:pt>
                <c:pt idx="63">
                  <c:v>43894</c:v>
                </c:pt>
                <c:pt idx="64">
                  <c:v>43895</c:v>
                </c:pt>
                <c:pt idx="65">
                  <c:v>43896</c:v>
                </c:pt>
                <c:pt idx="66">
                  <c:v>43897</c:v>
                </c:pt>
                <c:pt idx="67">
                  <c:v>43898</c:v>
                </c:pt>
                <c:pt idx="68">
                  <c:v>43899</c:v>
                </c:pt>
                <c:pt idx="69">
                  <c:v>43900</c:v>
                </c:pt>
                <c:pt idx="70">
                  <c:v>43901</c:v>
                </c:pt>
                <c:pt idx="71">
                  <c:v>43902</c:v>
                </c:pt>
                <c:pt idx="72">
                  <c:v>43903</c:v>
                </c:pt>
                <c:pt idx="73">
                  <c:v>43904</c:v>
                </c:pt>
                <c:pt idx="74">
                  <c:v>43905</c:v>
                </c:pt>
                <c:pt idx="75">
                  <c:v>43906</c:v>
                </c:pt>
                <c:pt idx="76">
                  <c:v>43907</c:v>
                </c:pt>
                <c:pt idx="77">
                  <c:v>43908</c:v>
                </c:pt>
                <c:pt idx="78">
                  <c:v>43909</c:v>
                </c:pt>
                <c:pt idx="79">
                  <c:v>43910</c:v>
                </c:pt>
                <c:pt idx="80">
                  <c:v>43911</c:v>
                </c:pt>
                <c:pt idx="81">
                  <c:v>43912</c:v>
                </c:pt>
                <c:pt idx="82">
                  <c:v>43913</c:v>
                </c:pt>
                <c:pt idx="83">
                  <c:v>43914</c:v>
                </c:pt>
                <c:pt idx="84">
                  <c:v>43915</c:v>
                </c:pt>
                <c:pt idx="85">
                  <c:v>43916</c:v>
                </c:pt>
                <c:pt idx="86">
                  <c:v>43917</c:v>
                </c:pt>
                <c:pt idx="87">
                  <c:v>43918</c:v>
                </c:pt>
                <c:pt idx="88">
                  <c:v>43919</c:v>
                </c:pt>
                <c:pt idx="89">
                  <c:v>43920</c:v>
                </c:pt>
                <c:pt idx="90">
                  <c:v>43921</c:v>
                </c:pt>
                <c:pt idx="91">
                  <c:v>43922</c:v>
                </c:pt>
                <c:pt idx="92">
                  <c:v>43923</c:v>
                </c:pt>
                <c:pt idx="93">
                  <c:v>43924</c:v>
                </c:pt>
                <c:pt idx="94">
                  <c:v>43925</c:v>
                </c:pt>
                <c:pt idx="95">
                  <c:v>43926</c:v>
                </c:pt>
                <c:pt idx="96">
                  <c:v>43927</c:v>
                </c:pt>
                <c:pt idx="97">
                  <c:v>43928</c:v>
                </c:pt>
                <c:pt idx="98">
                  <c:v>43929</c:v>
                </c:pt>
                <c:pt idx="99">
                  <c:v>43930</c:v>
                </c:pt>
                <c:pt idx="100">
                  <c:v>43931</c:v>
                </c:pt>
                <c:pt idx="101">
                  <c:v>43932</c:v>
                </c:pt>
                <c:pt idx="102">
                  <c:v>43933</c:v>
                </c:pt>
                <c:pt idx="103">
                  <c:v>43934</c:v>
                </c:pt>
                <c:pt idx="104">
                  <c:v>43935</c:v>
                </c:pt>
                <c:pt idx="105">
                  <c:v>43936</c:v>
                </c:pt>
                <c:pt idx="106">
                  <c:v>43937</c:v>
                </c:pt>
                <c:pt idx="107">
                  <c:v>43938</c:v>
                </c:pt>
                <c:pt idx="108">
                  <c:v>43939</c:v>
                </c:pt>
                <c:pt idx="109">
                  <c:v>43940</c:v>
                </c:pt>
                <c:pt idx="110">
                  <c:v>43941</c:v>
                </c:pt>
                <c:pt idx="111">
                  <c:v>43942</c:v>
                </c:pt>
                <c:pt idx="112">
                  <c:v>43943</c:v>
                </c:pt>
                <c:pt idx="113">
                  <c:v>43944</c:v>
                </c:pt>
                <c:pt idx="114">
                  <c:v>43945</c:v>
                </c:pt>
                <c:pt idx="115">
                  <c:v>43946</c:v>
                </c:pt>
                <c:pt idx="116">
                  <c:v>43947</c:v>
                </c:pt>
                <c:pt idx="117">
                  <c:v>43948</c:v>
                </c:pt>
                <c:pt idx="118">
                  <c:v>43949</c:v>
                </c:pt>
                <c:pt idx="119">
                  <c:v>43950</c:v>
                </c:pt>
                <c:pt idx="120">
                  <c:v>43951</c:v>
                </c:pt>
                <c:pt idx="121">
                  <c:v>43952</c:v>
                </c:pt>
                <c:pt idx="122">
                  <c:v>43953</c:v>
                </c:pt>
                <c:pt idx="123">
                  <c:v>43954</c:v>
                </c:pt>
                <c:pt idx="124">
                  <c:v>43955</c:v>
                </c:pt>
                <c:pt idx="125">
                  <c:v>43956</c:v>
                </c:pt>
                <c:pt idx="126">
                  <c:v>43957</c:v>
                </c:pt>
                <c:pt idx="127">
                  <c:v>43958</c:v>
                </c:pt>
                <c:pt idx="128">
                  <c:v>43959</c:v>
                </c:pt>
                <c:pt idx="129">
                  <c:v>43960</c:v>
                </c:pt>
                <c:pt idx="130">
                  <c:v>43961</c:v>
                </c:pt>
                <c:pt idx="131">
                  <c:v>43962</c:v>
                </c:pt>
                <c:pt idx="132">
                  <c:v>43963</c:v>
                </c:pt>
                <c:pt idx="133">
                  <c:v>43964</c:v>
                </c:pt>
                <c:pt idx="134">
                  <c:v>43965</c:v>
                </c:pt>
                <c:pt idx="135">
                  <c:v>43966</c:v>
                </c:pt>
                <c:pt idx="136">
                  <c:v>43967</c:v>
                </c:pt>
                <c:pt idx="137">
                  <c:v>43968</c:v>
                </c:pt>
                <c:pt idx="138">
                  <c:v>43969</c:v>
                </c:pt>
                <c:pt idx="139">
                  <c:v>43970</c:v>
                </c:pt>
                <c:pt idx="140">
                  <c:v>43971</c:v>
                </c:pt>
                <c:pt idx="141">
                  <c:v>43972</c:v>
                </c:pt>
                <c:pt idx="142">
                  <c:v>43973</c:v>
                </c:pt>
                <c:pt idx="143">
                  <c:v>43974</c:v>
                </c:pt>
                <c:pt idx="144">
                  <c:v>43975</c:v>
                </c:pt>
                <c:pt idx="145">
                  <c:v>43976</c:v>
                </c:pt>
                <c:pt idx="146">
                  <c:v>43977</c:v>
                </c:pt>
                <c:pt idx="147">
                  <c:v>43978</c:v>
                </c:pt>
                <c:pt idx="148">
                  <c:v>43979</c:v>
                </c:pt>
                <c:pt idx="149">
                  <c:v>43980</c:v>
                </c:pt>
                <c:pt idx="150">
                  <c:v>43981</c:v>
                </c:pt>
                <c:pt idx="151">
                  <c:v>43982</c:v>
                </c:pt>
                <c:pt idx="152">
                  <c:v>43983</c:v>
                </c:pt>
                <c:pt idx="153">
                  <c:v>43984</c:v>
                </c:pt>
                <c:pt idx="154">
                  <c:v>43985</c:v>
                </c:pt>
                <c:pt idx="155">
                  <c:v>43986</c:v>
                </c:pt>
                <c:pt idx="156">
                  <c:v>43987</c:v>
                </c:pt>
                <c:pt idx="157">
                  <c:v>43988</c:v>
                </c:pt>
                <c:pt idx="158">
                  <c:v>43989</c:v>
                </c:pt>
                <c:pt idx="159">
                  <c:v>43990</c:v>
                </c:pt>
                <c:pt idx="160">
                  <c:v>43991</c:v>
                </c:pt>
                <c:pt idx="161">
                  <c:v>43992</c:v>
                </c:pt>
                <c:pt idx="162">
                  <c:v>43993</c:v>
                </c:pt>
                <c:pt idx="163">
                  <c:v>43994</c:v>
                </c:pt>
                <c:pt idx="164">
                  <c:v>43995</c:v>
                </c:pt>
                <c:pt idx="165">
                  <c:v>43996</c:v>
                </c:pt>
                <c:pt idx="166">
                  <c:v>43997</c:v>
                </c:pt>
                <c:pt idx="167">
                  <c:v>43998</c:v>
                </c:pt>
                <c:pt idx="168">
                  <c:v>43999</c:v>
                </c:pt>
                <c:pt idx="169">
                  <c:v>44000</c:v>
                </c:pt>
                <c:pt idx="170">
                  <c:v>44001</c:v>
                </c:pt>
                <c:pt idx="171">
                  <c:v>44002</c:v>
                </c:pt>
                <c:pt idx="172">
                  <c:v>44003</c:v>
                </c:pt>
                <c:pt idx="173">
                  <c:v>44004</c:v>
                </c:pt>
                <c:pt idx="174">
                  <c:v>44005</c:v>
                </c:pt>
                <c:pt idx="175">
                  <c:v>44006</c:v>
                </c:pt>
                <c:pt idx="176">
                  <c:v>44007</c:v>
                </c:pt>
                <c:pt idx="177">
                  <c:v>44008</c:v>
                </c:pt>
                <c:pt idx="178">
                  <c:v>44009</c:v>
                </c:pt>
                <c:pt idx="179">
                  <c:v>44010</c:v>
                </c:pt>
                <c:pt idx="180">
                  <c:v>44011</c:v>
                </c:pt>
                <c:pt idx="181">
                  <c:v>44012</c:v>
                </c:pt>
              </c:numCache>
            </c:numRef>
          </c:cat>
          <c:val>
            <c:numRef>
              <c:f>Sheet1!$B$2:$B$183</c:f>
              <c:numCache>
                <c:formatCode>General</c:formatCode>
                <c:ptCount val="182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-1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-1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2</c:v>
                </c:pt>
                <c:pt idx="35">
                  <c:v>-1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1</c:v>
                </c:pt>
                <c:pt idx="51">
                  <c:v>1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1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1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1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1</c:v>
                </c:pt>
                <c:pt idx="98">
                  <c:v>0</c:v>
                </c:pt>
                <c:pt idx="99">
                  <c:v>0</c:v>
                </c:pt>
                <c:pt idx="100">
                  <c:v>2</c:v>
                </c:pt>
                <c:pt idx="101">
                  <c:v>3</c:v>
                </c:pt>
                <c:pt idx="102">
                  <c:v>1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1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1</c:v>
                </c:pt>
                <c:pt idx="111">
                  <c:v>0</c:v>
                </c:pt>
                <c:pt idx="112">
                  <c:v>0</c:v>
                </c:pt>
                <c:pt idx="113">
                  <c:v>1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1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1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1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1</c:v>
                </c:pt>
                <c:pt idx="133">
                  <c:v>0</c:v>
                </c:pt>
                <c:pt idx="134">
                  <c:v>0</c:v>
                </c:pt>
                <c:pt idx="135">
                  <c:v>1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1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1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1</c:v>
                </c:pt>
                <c:pt idx="149">
                  <c:v>1</c:v>
                </c:pt>
                <c:pt idx="150">
                  <c:v>1</c:v>
                </c:pt>
                <c:pt idx="151">
                  <c:v>1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1</c:v>
                </c:pt>
                <c:pt idx="157">
                  <c:v>0</c:v>
                </c:pt>
                <c:pt idx="158">
                  <c:v>-1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1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1</c:v>
                </c:pt>
                <c:pt idx="175">
                  <c:v>0</c:v>
                </c:pt>
                <c:pt idx="176">
                  <c:v>1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1</c:v>
                </c:pt>
                <c:pt idx="18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356-490F-8142-DEB4B990A7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818288"/>
        <c:axId val="42815992"/>
      </c:barChart>
      <c:dateAx>
        <c:axId val="428182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815992"/>
        <c:crosses val="autoZero"/>
        <c:auto val="1"/>
        <c:lblOffset val="100"/>
        <c:baseTimeUnit val="days"/>
      </c:dateAx>
      <c:valAx>
        <c:axId val="42815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818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Tokio Marine 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Sheet1!$A$2:$A$183</c:f>
              <c:numCache>
                <c:formatCode>m/d/yyyy</c:formatCode>
                <c:ptCount val="182"/>
                <c:pt idx="0">
                  <c:v>43831</c:v>
                </c:pt>
                <c:pt idx="1">
                  <c:v>43832</c:v>
                </c:pt>
                <c:pt idx="2">
                  <c:v>43833</c:v>
                </c:pt>
                <c:pt idx="3">
                  <c:v>43834</c:v>
                </c:pt>
                <c:pt idx="4">
                  <c:v>43835</c:v>
                </c:pt>
                <c:pt idx="5">
                  <c:v>43836</c:v>
                </c:pt>
                <c:pt idx="6">
                  <c:v>43837</c:v>
                </c:pt>
                <c:pt idx="7">
                  <c:v>43838</c:v>
                </c:pt>
                <c:pt idx="8">
                  <c:v>43839</c:v>
                </c:pt>
                <c:pt idx="9">
                  <c:v>43840</c:v>
                </c:pt>
                <c:pt idx="10">
                  <c:v>43841</c:v>
                </c:pt>
                <c:pt idx="11">
                  <c:v>43842</c:v>
                </c:pt>
                <c:pt idx="12">
                  <c:v>43843</c:v>
                </c:pt>
                <c:pt idx="13">
                  <c:v>43844</c:v>
                </c:pt>
                <c:pt idx="14">
                  <c:v>43845</c:v>
                </c:pt>
                <c:pt idx="15">
                  <c:v>43846</c:v>
                </c:pt>
                <c:pt idx="16">
                  <c:v>43847</c:v>
                </c:pt>
                <c:pt idx="17">
                  <c:v>43848</c:v>
                </c:pt>
                <c:pt idx="18">
                  <c:v>43849</c:v>
                </c:pt>
                <c:pt idx="19">
                  <c:v>43850</c:v>
                </c:pt>
                <c:pt idx="20">
                  <c:v>43851</c:v>
                </c:pt>
                <c:pt idx="21">
                  <c:v>43852</c:v>
                </c:pt>
                <c:pt idx="22">
                  <c:v>43853</c:v>
                </c:pt>
                <c:pt idx="23">
                  <c:v>43854</c:v>
                </c:pt>
                <c:pt idx="24">
                  <c:v>43855</c:v>
                </c:pt>
                <c:pt idx="25">
                  <c:v>43856</c:v>
                </c:pt>
                <c:pt idx="26">
                  <c:v>43857</c:v>
                </c:pt>
                <c:pt idx="27">
                  <c:v>43858</c:v>
                </c:pt>
                <c:pt idx="28">
                  <c:v>43859</c:v>
                </c:pt>
                <c:pt idx="29">
                  <c:v>43860</c:v>
                </c:pt>
                <c:pt idx="30">
                  <c:v>43861</c:v>
                </c:pt>
                <c:pt idx="31">
                  <c:v>43862</c:v>
                </c:pt>
                <c:pt idx="32">
                  <c:v>43863</c:v>
                </c:pt>
                <c:pt idx="33">
                  <c:v>43864</c:v>
                </c:pt>
                <c:pt idx="34">
                  <c:v>43865</c:v>
                </c:pt>
                <c:pt idx="35">
                  <c:v>43866</c:v>
                </c:pt>
                <c:pt idx="36">
                  <c:v>43867</c:v>
                </c:pt>
                <c:pt idx="37">
                  <c:v>43868</c:v>
                </c:pt>
                <c:pt idx="38">
                  <c:v>43869</c:v>
                </c:pt>
                <c:pt idx="39">
                  <c:v>43870</c:v>
                </c:pt>
                <c:pt idx="40">
                  <c:v>43871</c:v>
                </c:pt>
                <c:pt idx="41">
                  <c:v>43872</c:v>
                </c:pt>
                <c:pt idx="42">
                  <c:v>43873</c:v>
                </c:pt>
                <c:pt idx="43">
                  <c:v>43874</c:v>
                </c:pt>
                <c:pt idx="44">
                  <c:v>43875</c:v>
                </c:pt>
                <c:pt idx="45">
                  <c:v>43876</c:v>
                </c:pt>
                <c:pt idx="46">
                  <c:v>43877</c:v>
                </c:pt>
                <c:pt idx="47">
                  <c:v>43878</c:v>
                </c:pt>
                <c:pt idx="48">
                  <c:v>43879</c:v>
                </c:pt>
                <c:pt idx="49">
                  <c:v>43880</c:v>
                </c:pt>
                <c:pt idx="50">
                  <c:v>43881</c:v>
                </c:pt>
                <c:pt idx="51">
                  <c:v>43882</c:v>
                </c:pt>
                <c:pt idx="52">
                  <c:v>43883</c:v>
                </c:pt>
                <c:pt idx="53">
                  <c:v>43884</c:v>
                </c:pt>
                <c:pt idx="54">
                  <c:v>43885</c:v>
                </c:pt>
                <c:pt idx="55">
                  <c:v>43886</c:v>
                </c:pt>
                <c:pt idx="56">
                  <c:v>43887</c:v>
                </c:pt>
                <c:pt idx="57">
                  <c:v>43888</c:v>
                </c:pt>
                <c:pt idx="58">
                  <c:v>43889</c:v>
                </c:pt>
                <c:pt idx="59">
                  <c:v>43890</c:v>
                </c:pt>
                <c:pt idx="60">
                  <c:v>43891</c:v>
                </c:pt>
                <c:pt idx="61">
                  <c:v>43892</c:v>
                </c:pt>
                <c:pt idx="62">
                  <c:v>43893</c:v>
                </c:pt>
                <c:pt idx="63">
                  <c:v>43894</c:v>
                </c:pt>
                <c:pt idx="64">
                  <c:v>43895</c:v>
                </c:pt>
                <c:pt idx="65">
                  <c:v>43896</c:v>
                </c:pt>
                <c:pt idx="66">
                  <c:v>43897</c:v>
                </c:pt>
                <c:pt idx="67">
                  <c:v>43898</c:v>
                </c:pt>
                <c:pt idx="68">
                  <c:v>43899</c:v>
                </c:pt>
                <c:pt idx="69">
                  <c:v>43900</c:v>
                </c:pt>
                <c:pt idx="70">
                  <c:v>43901</c:v>
                </c:pt>
                <c:pt idx="71">
                  <c:v>43902</c:v>
                </c:pt>
                <c:pt idx="72">
                  <c:v>43903</c:v>
                </c:pt>
                <c:pt idx="73">
                  <c:v>43904</c:v>
                </c:pt>
                <c:pt idx="74">
                  <c:v>43905</c:v>
                </c:pt>
                <c:pt idx="75">
                  <c:v>43906</c:v>
                </c:pt>
                <c:pt idx="76">
                  <c:v>43907</c:v>
                </c:pt>
                <c:pt idx="77">
                  <c:v>43908</c:v>
                </c:pt>
                <c:pt idx="78">
                  <c:v>43909</c:v>
                </c:pt>
                <c:pt idx="79">
                  <c:v>43910</c:v>
                </c:pt>
                <c:pt idx="80">
                  <c:v>43911</c:v>
                </c:pt>
                <c:pt idx="81">
                  <c:v>43912</c:v>
                </c:pt>
                <c:pt idx="82">
                  <c:v>43913</c:v>
                </c:pt>
                <c:pt idx="83">
                  <c:v>43914</c:v>
                </c:pt>
                <c:pt idx="84">
                  <c:v>43915</c:v>
                </c:pt>
                <c:pt idx="85">
                  <c:v>43916</c:v>
                </c:pt>
                <c:pt idx="86">
                  <c:v>43917</c:v>
                </c:pt>
                <c:pt idx="87">
                  <c:v>43918</c:v>
                </c:pt>
                <c:pt idx="88">
                  <c:v>43919</c:v>
                </c:pt>
                <c:pt idx="89">
                  <c:v>43920</c:v>
                </c:pt>
                <c:pt idx="90">
                  <c:v>43921</c:v>
                </c:pt>
                <c:pt idx="91">
                  <c:v>43922</c:v>
                </c:pt>
                <c:pt idx="92">
                  <c:v>43923</c:v>
                </c:pt>
                <c:pt idx="93">
                  <c:v>43924</c:v>
                </c:pt>
                <c:pt idx="94">
                  <c:v>43925</c:v>
                </c:pt>
                <c:pt idx="95">
                  <c:v>43926</c:v>
                </c:pt>
                <c:pt idx="96">
                  <c:v>43927</c:v>
                </c:pt>
                <c:pt idx="97">
                  <c:v>43928</c:v>
                </c:pt>
                <c:pt idx="98">
                  <c:v>43929</c:v>
                </c:pt>
                <c:pt idx="99">
                  <c:v>43930</c:v>
                </c:pt>
                <c:pt idx="100">
                  <c:v>43931</c:v>
                </c:pt>
                <c:pt idx="101">
                  <c:v>43932</c:v>
                </c:pt>
                <c:pt idx="102">
                  <c:v>43933</c:v>
                </c:pt>
                <c:pt idx="103">
                  <c:v>43934</c:v>
                </c:pt>
                <c:pt idx="104">
                  <c:v>43935</c:v>
                </c:pt>
                <c:pt idx="105">
                  <c:v>43936</c:v>
                </c:pt>
                <c:pt idx="106">
                  <c:v>43937</c:v>
                </c:pt>
                <c:pt idx="107">
                  <c:v>43938</c:v>
                </c:pt>
                <c:pt idx="108">
                  <c:v>43939</c:v>
                </c:pt>
                <c:pt idx="109">
                  <c:v>43940</c:v>
                </c:pt>
                <c:pt idx="110">
                  <c:v>43941</c:v>
                </c:pt>
                <c:pt idx="111">
                  <c:v>43942</c:v>
                </c:pt>
                <c:pt idx="112">
                  <c:v>43943</c:v>
                </c:pt>
                <c:pt idx="113">
                  <c:v>43944</c:v>
                </c:pt>
                <c:pt idx="114">
                  <c:v>43945</c:v>
                </c:pt>
                <c:pt idx="115">
                  <c:v>43946</c:v>
                </c:pt>
                <c:pt idx="116">
                  <c:v>43947</c:v>
                </c:pt>
                <c:pt idx="117">
                  <c:v>43948</c:v>
                </c:pt>
                <c:pt idx="118">
                  <c:v>43949</c:v>
                </c:pt>
                <c:pt idx="119">
                  <c:v>43950</c:v>
                </c:pt>
                <c:pt idx="120">
                  <c:v>43951</c:v>
                </c:pt>
                <c:pt idx="121">
                  <c:v>43952</c:v>
                </c:pt>
                <c:pt idx="122">
                  <c:v>43953</c:v>
                </c:pt>
                <c:pt idx="123">
                  <c:v>43954</c:v>
                </c:pt>
                <c:pt idx="124">
                  <c:v>43955</c:v>
                </c:pt>
                <c:pt idx="125">
                  <c:v>43956</c:v>
                </c:pt>
                <c:pt idx="126">
                  <c:v>43957</c:v>
                </c:pt>
                <c:pt idx="127">
                  <c:v>43958</c:v>
                </c:pt>
                <c:pt idx="128">
                  <c:v>43959</c:v>
                </c:pt>
                <c:pt idx="129">
                  <c:v>43960</c:v>
                </c:pt>
                <c:pt idx="130">
                  <c:v>43961</c:v>
                </c:pt>
                <c:pt idx="131">
                  <c:v>43962</c:v>
                </c:pt>
                <c:pt idx="132">
                  <c:v>43963</c:v>
                </c:pt>
                <c:pt idx="133">
                  <c:v>43964</c:v>
                </c:pt>
                <c:pt idx="134">
                  <c:v>43965</c:v>
                </c:pt>
                <c:pt idx="135">
                  <c:v>43966</c:v>
                </c:pt>
                <c:pt idx="136">
                  <c:v>43967</c:v>
                </c:pt>
                <c:pt idx="137">
                  <c:v>43968</c:v>
                </c:pt>
                <c:pt idx="138">
                  <c:v>43969</c:v>
                </c:pt>
                <c:pt idx="139">
                  <c:v>43970</c:v>
                </c:pt>
                <c:pt idx="140">
                  <c:v>43971</c:v>
                </c:pt>
                <c:pt idx="141">
                  <c:v>43972</c:v>
                </c:pt>
                <c:pt idx="142">
                  <c:v>43973</c:v>
                </c:pt>
                <c:pt idx="143">
                  <c:v>43974</c:v>
                </c:pt>
                <c:pt idx="144">
                  <c:v>43975</c:v>
                </c:pt>
                <c:pt idx="145">
                  <c:v>43976</c:v>
                </c:pt>
                <c:pt idx="146">
                  <c:v>43977</c:v>
                </c:pt>
                <c:pt idx="147">
                  <c:v>43978</c:v>
                </c:pt>
                <c:pt idx="148">
                  <c:v>43979</c:v>
                </c:pt>
                <c:pt idx="149">
                  <c:v>43980</c:v>
                </c:pt>
                <c:pt idx="150">
                  <c:v>43981</c:v>
                </c:pt>
                <c:pt idx="151">
                  <c:v>43982</c:v>
                </c:pt>
                <c:pt idx="152">
                  <c:v>43983</c:v>
                </c:pt>
                <c:pt idx="153">
                  <c:v>43984</c:v>
                </c:pt>
                <c:pt idx="154">
                  <c:v>43985</c:v>
                </c:pt>
                <c:pt idx="155">
                  <c:v>43986</c:v>
                </c:pt>
                <c:pt idx="156">
                  <c:v>43987</c:v>
                </c:pt>
                <c:pt idx="157">
                  <c:v>43988</c:v>
                </c:pt>
                <c:pt idx="158">
                  <c:v>43989</c:v>
                </c:pt>
                <c:pt idx="159">
                  <c:v>43990</c:v>
                </c:pt>
                <c:pt idx="160">
                  <c:v>43991</c:v>
                </c:pt>
                <c:pt idx="161">
                  <c:v>43992</c:v>
                </c:pt>
                <c:pt idx="162">
                  <c:v>43993</c:v>
                </c:pt>
                <c:pt idx="163">
                  <c:v>43994</c:v>
                </c:pt>
                <c:pt idx="164">
                  <c:v>43995</c:v>
                </c:pt>
                <c:pt idx="165">
                  <c:v>43996</c:v>
                </c:pt>
                <c:pt idx="166">
                  <c:v>43997</c:v>
                </c:pt>
                <c:pt idx="167">
                  <c:v>43998</c:v>
                </c:pt>
                <c:pt idx="168">
                  <c:v>43999</c:v>
                </c:pt>
                <c:pt idx="169">
                  <c:v>44000</c:v>
                </c:pt>
                <c:pt idx="170">
                  <c:v>44001</c:v>
                </c:pt>
                <c:pt idx="171">
                  <c:v>44002</c:v>
                </c:pt>
                <c:pt idx="172">
                  <c:v>44003</c:v>
                </c:pt>
                <c:pt idx="173">
                  <c:v>44004</c:v>
                </c:pt>
                <c:pt idx="174">
                  <c:v>44005</c:v>
                </c:pt>
                <c:pt idx="175">
                  <c:v>44006</c:v>
                </c:pt>
                <c:pt idx="176">
                  <c:v>44007</c:v>
                </c:pt>
                <c:pt idx="177">
                  <c:v>44008</c:v>
                </c:pt>
                <c:pt idx="178">
                  <c:v>44009</c:v>
                </c:pt>
                <c:pt idx="179">
                  <c:v>44010</c:v>
                </c:pt>
                <c:pt idx="180">
                  <c:v>44011</c:v>
                </c:pt>
                <c:pt idx="181">
                  <c:v>44012</c:v>
                </c:pt>
              </c:numCache>
            </c:numRef>
          </c:cat>
          <c:val>
            <c:numRef>
              <c:f>Sheet1!$B$2:$B$183</c:f>
              <c:numCache>
                <c:formatCode>General</c:formatCode>
                <c:ptCount val="182"/>
                <c:pt idx="0">
                  <c:v>0</c:v>
                </c:pt>
                <c:pt idx="1">
                  <c:v>0</c:v>
                </c:pt>
                <c:pt idx="2">
                  <c:v>6</c:v>
                </c:pt>
                <c:pt idx="3">
                  <c:v>0</c:v>
                </c:pt>
                <c:pt idx="4">
                  <c:v>0</c:v>
                </c:pt>
                <c:pt idx="5">
                  <c:v>7</c:v>
                </c:pt>
                <c:pt idx="6">
                  <c:v>0</c:v>
                </c:pt>
                <c:pt idx="7">
                  <c:v>5</c:v>
                </c:pt>
                <c:pt idx="8">
                  <c:v>0</c:v>
                </c:pt>
                <c:pt idx="9">
                  <c:v>7</c:v>
                </c:pt>
                <c:pt idx="10">
                  <c:v>0</c:v>
                </c:pt>
                <c:pt idx="11">
                  <c:v>0</c:v>
                </c:pt>
                <c:pt idx="12">
                  <c:v>9</c:v>
                </c:pt>
                <c:pt idx="13">
                  <c:v>0</c:v>
                </c:pt>
                <c:pt idx="14">
                  <c:v>10</c:v>
                </c:pt>
                <c:pt idx="15">
                  <c:v>0</c:v>
                </c:pt>
                <c:pt idx="16">
                  <c:v>6</c:v>
                </c:pt>
                <c:pt idx="17">
                  <c:v>0</c:v>
                </c:pt>
                <c:pt idx="18">
                  <c:v>0</c:v>
                </c:pt>
                <c:pt idx="19">
                  <c:v>5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7</c:v>
                </c:pt>
                <c:pt idx="24">
                  <c:v>0</c:v>
                </c:pt>
                <c:pt idx="25">
                  <c:v>0</c:v>
                </c:pt>
                <c:pt idx="26">
                  <c:v>7</c:v>
                </c:pt>
                <c:pt idx="27">
                  <c:v>0</c:v>
                </c:pt>
                <c:pt idx="28">
                  <c:v>6</c:v>
                </c:pt>
                <c:pt idx="29">
                  <c:v>0</c:v>
                </c:pt>
                <c:pt idx="30">
                  <c:v>5</c:v>
                </c:pt>
                <c:pt idx="31">
                  <c:v>0</c:v>
                </c:pt>
                <c:pt idx="32">
                  <c:v>0</c:v>
                </c:pt>
                <c:pt idx="33">
                  <c:v>12</c:v>
                </c:pt>
                <c:pt idx="34">
                  <c:v>0</c:v>
                </c:pt>
                <c:pt idx="35">
                  <c:v>3</c:v>
                </c:pt>
                <c:pt idx="36">
                  <c:v>0</c:v>
                </c:pt>
                <c:pt idx="37">
                  <c:v>7</c:v>
                </c:pt>
                <c:pt idx="38">
                  <c:v>0</c:v>
                </c:pt>
                <c:pt idx="39">
                  <c:v>0</c:v>
                </c:pt>
                <c:pt idx="40">
                  <c:v>5</c:v>
                </c:pt>
                <c:pt idx="41">
                  <c:v>0</c:v>
                </c:pt>
                <c:pt idx="42">
                  <c:v>7</c:v>
                </c:pt>
                <c:pt idx="43">
                  <c:v>0</c:v>
                </c:pt>
                <c:pt idx="44">
                  <c:v>8</c:v>
                </c:pt>
                <c:pt idx="45">
                  <c:v>0</c:v>
                </c:pt>
                <c:pt idx="46">
                  <c:v>0</c:v>
                </c:pt>
                <c:pt idx="47">
                  <c:v>10</c:v>
                </c:pt>
                <c:pt idx="48">
                  <c:v>8</c:v>
                </c:pt>
                <c:pt idx="49">
                  <c:v>9</c:v>
                </c:pt>
                <c:pt idx="50">
                  <c:v>0</c:v>
                </c:pt>
                <c:pt idx="51">
                  <c:v>9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8</c:v>
                </c:pt>
                <c:pt idx="56">
                  <c:v>7</c:v>
                </c:pt>
                <c:pt idx="57">
                  <c:v>0</c:v>
                </c:pt>
                <c:pt idx="58">
                  <c:v>10</c:v>
                </c:pt>
                <c:pt idx="59">
                  <c:v>0</c:v>
                </c:pt>
                <c:pt idx="60">
                  <c:v>0</c:v>
                </c:pt>
                <c:pt idx="61">
                  <c:v>7</c:v>
                </c:pt>
                <c:pt idx="62">
                  <c:v>0</c:v>
                </c:pt>
                <c:pt idx="63">
                  <c:v>1</c:v>
                </c:pt>
                <c:pt idx="64">
                  <c:v>0</c:v>
                </c:pt>
                <c:pt idx="65">
                  <c:v>10</c:v>
                </c:pt>
                <c:pt idx="66">
                  <c:v>0</c:v>
                </c:pt>
                <c:pt idx="67">
                  <c:v>0</c:v>
                </c:pt>
                <c:pt idx="68">
                  <c:v>11</c:v>
                </c:pt>
                <c:pt idx="69">
                  <c:v>0</c:v>
                </c:pt>
                <c:pt idx="70">
                  <c:v>4</c:v>
                </c:pt>
                <c:pt idx="71">
                  <c:v>0</c:v>
                </c:pt>
                <c:pt idx="72">
                  <c:v>5</c:v>
                </c:pt>
                <c:pt idx="73">
                  <c:v>0</c:v>
                </c:pt>
                <c:pt idx="74">
                  <c:v>0</c:v>
                </c:pt>
                <c:pt idx="75">
                  <c:v>5</c:v>
                </c:pt>
                <c:pt idx="76">
                  <c:v>0</c:v>
                </c:pt>
                <c:pt idx="77">
                  <c:v>11</c:v>
                </c:pt>
                <c:pt idx="78">
                  <c:v>3</c:v>
                </c:pt>
                <c:pt idx="79">
                  <c:v>6</c:v>
                </c:pt>
                <c:pt idx="80">
                  <c:v>0</c:v>
                </c:pt>
                <c:pt idx="81">
                  <c:v>0</c:v>
                </c:pt>
                <c:pt idx="82">
                  <c:v>11</c:v>
                </c:pt>
                <c:pt idx="83">
                  <c:v>0</c:v>
                </c:pt>
                <c:pt idx="84">
                  <c:v>0</c:v>
                </c:pt>
                <c:pt idx="85">
                  <c:v>44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8</c:v>
                </c:pt>
                <c:pt idx="90">
                  <c:v>6</c:v>
                </c:pt>
                <c:pt idx="91">
                  <c:v>12</c:v>
                </c:pt>
                <c:pt idx="92">
                  <c:v>0</c:v>
                </c:pt>
                <c:pt idx="93">
                  <c:v>8</c:v>
                </c:pt>
                <c:pt idx="94">
                  <c:v>0</c:v>
                </c:pt>
                <c:pt idx="95">
                  <c:v>0</c:v>
                </c:pt>
                <c:pt idx="96">
                  <c:v>8</c:v>
                </c:pt>
                <c:pt idx="97">
                  <c:v>7</c:v>
                </c:pt>
                <c:pt idx="98">
                  <c:v>0</c:v>
                </c:pt>
                <c:pt idx="99">
                  <c:v>12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9</c:v>
                </c:pt>
                <c:pt idx="104">
                  <c:v>0</c:v>
                </c:pt>
                <c:pt idx="105">
                  <c:v>17</c:v>
                </c:pt>
                <c:pt idx="106">
                  <c:v>8</c:v>
                </c:pt>
                <c:pt idx="107">
                  <c:v>4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15</c:v>
                </c:pt>
                <c:pt idx="113">
                  <c:v>11</c:v>
                </c:pt>
                <c:pt idx="114">
                  <c:v>8</c:v>
                </c:pt>
                <c:pt idx="115">
                  <c:v>0</c:v>
                </c:pt>
                <c:pt idx="116">
                  <c:v>0</c:v>
                </c:pt>
                <c:pt idx="117">
                  <c:v>11</c:v>
                </c:pt>
                <c:pt idx="118">
                  <c:v>0</c:v>
                </c:pt>
                <c:pt idx="119">
                  <c:v>0</c:v>
                </c:pt>
                <c:pt idx="120">
                  <c:v>5</c:v>
                </c:pt>
                <c:pt idx="121">
                  <c:v>6</c:v>
                </c:pt>
                <c:pt idx="122">
                  <c:v>0</c:v>
                </c:pt>
                <c:pt idx="123">
                  <c:v>0</c:v>
                </c:pt>
                <c:pt idx="124">
                  <c:v>7</c:v>
                </c:pt>
                <c:pt idx="125">
                  <c:v>0</c:v>
                </c:pt>
                <c:pt idx="126">
                  <c:v>21</c:v>
                </c:pt>
                <c:pt idx="127">
                  <c:v>0</c:v>
                </c:pt>
                <c:pt idx="128">
                  <c:v>5</c:v>
                </c:pt>
                <c:pt idx="129">
                  <c:v>0</c:v>
                </c:pt>
                <c:pt idx="130">
                  <c:v>0</c:v>
                </c:pt>
                <c:pt idx="131">
                  <c:v>7</c:v>
                </c:pt>
                <c:pt idx="132">
                  <c:v>9</c:v>
                </c:pt>
                <c:pt idx="133">
                  <c:v>6</c:v>
                </c:pt>
                <c:pt idx="134">
                  <c:v>0</c:v>
                </c:pt>
                <c:pt idx="135">
                  <c:v>6</c:v>
                </c:pt>
                <c:pt idx="136">
                  <c:v>0</c:v>
                </c:pt>
                <c:pt idx="137">
                  <c:v>0</c:v>
                </c:pt>
                <c:pt idx="138">
                  <c:v>4</c:v>
                </c:pt>
                <c:pt idx="139">
                  <c:v>0</c:v>
                </c:pt>
                <c:pt idx="140">
                  <c:v>8</c:v>
                </c:pt>
                <c:pt idx="141">
                  <c:v>0</c:v>
                </c:pt>
                <c:pt idx="142">
                  <c:v>11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5</c:v>
                </c:pt>
                <c:pt idx="147">
                  <c:v>13</c:v>
                </c:pt>
                <c:pt idx="148">
                  <c:v>0</c:v>
                </c:pt>
                <c:pt idx="149">
                  <c:v>4</c:v>
                </c:pt>
                <c:pt idx="150">
                  <c:v>0</c:v>
                </c:pt>
                <c:pt idx="151">
                  <c:v>0</c:v>
                </c:pt>
                <c:pt idx="152">
                  <c:v>11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10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5</c:v>
                </c:pt>
                <c:pt idx="175">
                  <c:v>0</c:v>
                </c:pt>
                <c:pt idx="176">
                  <c:v>8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92B-455C-BCC1-C9CF01CE38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7765120"/>
        <c:axId val="307767088"/>
      </c:barChart>
      <c:dateAx>
        <c:axId val="3077651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767088"/>
        <c:crosses val="autoZero"/>
        <c:auto val="1"/>
        <c:lblOffset val="100"/>
        <c:baseTimeUnit val="days"/>
      </c:dateAx>
      <c:valAx>
        <c:axId val="307767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765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Tokio Marine 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2020-01</c:v>
                </c:pt>
                <c:pt idx="1">
                  <c:v>2020-02</c:v>
                </c:pt>
                <c:pt idx="2">
                  <c:v>2020-03</c:v>
                </c:pt>
                <c:pt idx="3">
                  <c:v>2020-04</c:v>
                </c:pt>
                <c:pt idx="4">
                  <c:v>2020-05</c:v>
                </c:pt>
                <c:pt idx="5">
                  <c:v>2020-06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5</c:v>
                </c:pt>
                <c:pt idx="1">
                  <c:v>0</c:v>
                </c:pt>
                <c:pt idx="2">
                  <c:v>6</c:v>
                </c:pt>
                <c:pt idx="3">
                  <c:v>5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B60-4C24-B2DE-4EBDE73F3B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7770368"/>
        <c:axId val="307763808"/>
      </c:barChart>
      <c:catAx>
        <c:axId val="307770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763808"/>
        <c:crosses val="autoZero"/>
        <c:auto val="1"/>
        <c:lblAlgn val="ctr"/>
        <c:lblOffset val="100"/>
        <c:noMultiLvlLbl val="0"/>
      </c:catAx>
      <c:valAx>
        <c:axId val="307763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770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Tokio Marine 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Sheet1!$A$2:$A$183</c:f>
              <c:numCache>
                <c:formatCode>m/d/yyyy</c:formatCode>
                <c:ptCount val="182"/>
                <c:pt idx="0">
                  <c:v>43831</c:v>
                </c:pt>
                <c:pt idx="1">
                  <c:v>43832</c:v>
                </c:pt>
                <c:pt idx="2">
                  <c:v>43833</c:v>
                </c:pt>
                <c:pt idx="3">
                  <c:v>43834</c:v>
                </c:pt>
                <c:pt idx="4">
                  <c:v>43835</c:v>
                </c:pt>
                <c:pt idx="5">
                  <c:v>43836</c:v>
                </c:pt>
                <c:pt idx="6">
                  <c:v>43837</c:v>
                </c:pt>
                <c:pt idx="7">
                  <c:v>43838</c:v>
                </c:pt>
                <c:pt idx="8">
                  <c:v>43839</c:v>
                </c:pt>
                <c:pt idx="9">
                  <c:v>43840</c:v>
                </c:pt>
                <c:pt idx="10">
                  <c:v>43841</c:v>
                </c:pt>
                <c:pt idx="11">
                  <c:v>43842</c:v>
                </c:pt>
                <c:pt idx="12">
                  <c:v>43843</c:v>
                </c:pt>
                <c:pt idx="13">
                  <c:v>43844</c:v>
                </c:pt>
                <c:pt idx="14">
                  <c:v>43845</c:v>
                </c:pt>
                <c:pt idx="15">
                  <c:v>43846</c:v>
                </c:pt>
                <c:pt idx="16">
                  <c:v>43847</c:v>
                </c:pt>
                <c:pt idx="17">
                  <c:v>43848</c:v>
                </c:pt>
                <c:pt idx="18">
                  <c:v>43849</c:v>
                </c:pt>
                <c:pt idx="19">
                  <c:v>43850</c:v>
                </c:pt>
                <c:pt idx="20">
                  <c:v>43851</c:v>
                </c:pt>
                <c:pt idx="21">
                  <c:v>43852</c:v>
                </c:pt>
                <c:pt idx="22">
                  <c:v>43853</c:v>
                </c:pt>
                <c:pt idx="23">
                  <c:v>43854</c:v>
                </c:pt>
                <c:pt idx="24">
                  <c:v>43855</c:v>
                </c:pt>
                <c:pt idx="25">
                  <c:v>43856</c:v>
                </c:pt>
                <c:pt idx="26">
                  <c:v>43857</c:v>
                </c:pt>
                <c:pt idx="27">
                  <c:v>43858</c:v>
                </c:pt>
                <c:pt idx="28">
                  <c:v>43859</c:v>
                </c:pt>
                <c:pt idx="29">
                  <c:v>43860</c:v>
                </c:pt>
                <c:pt idx="30">
                  <c:v>43861</c:v>
                </c:pt>
                <c:pt idx="31">
                  <c:v>43862</c:v>
                </c:pt>
                <c:pt idx="32">
                  <c:v>43863</c:v>
                </c:pt>
                <c:pt idx="33">
                  <c:v>43864</c:v>
                </c:pt>
                <c:pt idx="34">
                  <c:v>43865</c:v>
                </c:pt>
                <c:pt idx="35">
                  <c:v>43866</c:v>
                </c:pt>
                <c:pt idx="36">
                  <c:v>43867</c:v>
                </c:pt>
                <c:pt idx="37">
                  <c:v>43868</c:v>
                </c:pt>
                <c:pt idx="38">
                  <c:v>43869</c:v>
                </c:pt>
                <c:pt idx="39">
                  <c:v>43870</c:v>
                </c:pt>
                <c:pt idx="40">
                  <c:v>43871</c:v>
                </c:pt>
                <c:pt idx="41">
                  <c:v>43872</c:v>
                </c:pt>
                <c:pt idx="42">
                  <c:v>43873</c:v>
                </c:pt>
                <c:pt idx="43">
                  <c:v>43874</c:v>
                </c:pt>
                <c:pt idx="44">
                  <c:v>43875</c:v>
                </c:pt>
                <c:pt idx="45">
                  <c:v>43876</c:v>
                </c:pt>
                <c:pt idx="46">
                  <c:v>43877</c:v>
                </c:pt>
                <c:pt idx="47">
                  <c:v>43878</c:v>
                </c:pt>
                <c:pt idx="48">
                  <c:v>43879</c:v>
                </c:pt>
                <c:pt idx="49">
                  <c:v>43880</c:v>
                </c:pt>
                <c:pt idx="50">
                  <c:v>43881</c:v>
                </c:pt>
                <c:pt idx="51">
                  <c:v>43882</c:v>
                </c:pt>
                <c:pt idx="52">
                  <c:v>43883</c:v>
                </c:pt>
                <c:pt idx="53">
                  <c:v>43884</c:v>
                </c:pt>
                <c:pt idx="54">
                  <c:v>43885</c:v>
                </c:pt>
                <c:pt idx="55">
                  <c:v>43886</c:v>
                </c:pt>
                <c:pt idx="56">
                  <c:v>43887</c:v>
                </c:pt>
                <c:pt idx="57">
                  <c:v>43888</c:v>
                </c:pt>
                <c:pt idx="58">
                  <c:v>43889</c:v>
                </c:pt>
                <c:pt idx="59">
                  <c:v>43890</c:v>
                </c:pt>
                <c:pt idx="60">
                  <c:v>43891</c:v>
                </c:pt>
                <c:pt idx="61">
                  <c:v>43892</c:v>
                </c:pt>
                <c:pt idx="62">
                  <c:v>43893</c:v>
                </c:pt>
                <c:pt idx="63">
                  <c:v>43894</c:v>
                </c:pt>
                <c:pt idx="64">
                  <c:v>43895</c:v>
                </c:pt>
                <c:pt idx="65">
                  <c:v>43896</c:v>
                </c:pt>
                <c:pt idx="66">
                  <c:v>43897</c:v>
                </c:pt>
                <c:pt idx="67">
                  <c:v>43898</c:v>
                </c:pt>
                <c:pt idx="68">
                  <c:v>43899</c:v>
                </c:pt>
                <c:pt idx="69">
                  <c:v>43900</c:v>
                </c:pt>
                <c:pt idx="70">
                  <c:v>43901</c:v>
                </c:pt>
                <c:pt idx="71">
                  <c:v>43902</c:v>
                </c:pt>
                <c:pt idx="72">
                  <c:v>43903</c:v>
                </c:pt>
                <c:pt idx="73">
                  <c:v>43904</c:v>
                </c:pt>
                <c:pt idx="74">
                  <c:v>43905</c:v>
                </c:pt>
                <c:pt idx="75">
                  <c:v>43906</c:v>
                </c:pt>
                <c:pt idx="76">
                  <c:v>43907</c:v>
                </c:pt>
                <c:pt idx="77">
                  <c:v>43908</c:v>
                </c:pt>
                <c:pt idx="78">
                  <c:v>43909</c:v>
                </c:pt>
                <c:pt idx="79">
                  <c:v>43910</c:v>
                </c:pt>
                <c:pt idx="80">
                  <c:v>43911</c:v>
                </c:pt>
                <c:pt idx="81">
                  <c:v>43912</c:v>
                </c:pt>
                <c:pt idx="82">
                  <c:v>43913</c:v>
                </c:pt>
                <c:pt idx="83">
                  <c:v>43914</c:v>
                </c:pt>
                <c:pt idx="84">
                  <c:v>43915</c:v>
                </c:pt>
                <c:pt idx="85">
                  <c:v>43916</c:v>
                </c:pt>
                <c:pt idx="86">
                  <c:v>43917</c:v>
                </c:pt>
                <c:pt idx="87">
                  <c:v>43918</c:v>
                </c:pt>
                <c:pt idx="88">
                  <c:v>43919</c:v>
                </c:pt>
                <c:pt idx="89">
                  <c:v>43920</c:v>
                </c:pt>
                <c:pt idx="90">
                  <c:v>43921</c:v>
                </c:pt>
                <c:pt idx="91">
                  <c:v>43922</c:v>
                </c:pt>
                <c:pt idx="92">
                  <c:v>43923</c:v>
                </c:pt>
                <c:pt idx="93">
                  <c:v>43924</c:v>
                </c:pt>
                <c:pt idx="94">
                  <c:v>43925</c:v>
                </c:pt>
                <c:pt idx="95">
                  <c:v>43926</c:v>
                </c:pt>
                <c:pt idx="96">
                  <c:v>43927</c:v>
                </c:pt>
                <c:pt idx="97">
                  <c:v>43928</c:v>
                </c:pt>
                <c:pt idx="98">
                  <c:v>43929</c:v>
                </c:pt>
                <c:pt idx="99">
                  <c:v>43930</c:v>
                </c:pt>
                <c:pt idx="100">
                  <c:v>43931</c:v>
                </c:pt>
                <c:pt idx="101">
                  <c:v>43932</c:v>
                </c:pt>
                <c:pt idx="102">
                  <c:v>43933</c:v>
                </c:pt>
                <c:pt idx="103">
                  <c:v>43934</c:v>
                </c:pt>
                <c:pt idx="104">
                  <c:v>43935</c:v>
                </c:pt>
                <c:pt idx="105">
                  <c:v>43936</c:v>
                </c:pt>
                <c:pt idx="106">
                  <c:v>43937</c:v>
                </c:pt>
                <c:pt idx="107">
                  <c:v>43938</c:v>
                </c:pt>
                <c:pt idx="108">
                  <c:v>43939</c:v>
                </c:pt>
                <c:pt idx="109">
                  <c:v>43940</c:v>
                </c:pt>
                <c:pt idx="110">
                  <c:v>43941</c:v>
                </c:pt>
                <c:pt idx="111">
                  <c:v>43942</c:v>
                </c:pt>
                <c:pt idx="112">
                  <c:v>43943</c:v>
                </c:pt>
                <c:pt idx="113">
                  <c:v>43944</c:v>
                </c:pt>
                <c:pt idx="114">
                  <c:v>43945</c:v>
                </c:pt>
                <c:pt idx="115">
                  <c:v>43946</c:v>
                </c:pt>
                <c:pt idx="116">
                  <c:v>43947</c:v>
                </c:pt>
                <c:pt idx="117">
                  <c:v>43948</c:v>
                </c:pt>
                <c:pt idx="118">
                  <c:v>43949</c:v>
                </c:pt>
                <c:pt idx="119">
                  <c:v>43950</c:v>
                </c:pt>
                <c:pt idx="120">
                  <c:v>43951</c:v>
                </c:pt>
                <c:pt idx="121">
                  <c:v>43952</c:v>
                </c:pt>
                <c:pt idx="122">
                  <c:v>43953</c:v>
                </c:pt>
                <c:pt idx="123">
                  <c:v>43954</c:v>
                </c:pt>
                <c:pt idx="124">
                  <c:v>43955</c:v>
                </c:pt>
                <c:pt idx="125">
                  <c:v>43956</c:v>
                </c:pt>
                <c:pt idx="126">
                  <c:v>43957</c:v>
                </c:pt>
                <c:pt idx="127">
                  <c:v>43958</c:v>
                </c:pt>
                <c:pt idx="128">
                  <c:v>43959</c:v>
                </c:pt>
                <c:pt idx="129">
                  <c:v>43960</c:v>
                </c:pt>
                <c:pt idx="130">
                  <c:v>43961</c:v>
                </c:pt>
                <c:pt idx="131">
                  <c:v>43962</c:v>
                </c:pt>
                <c:pt idx="132">
                  <c:v>43963</c:v>
                </c:pt>
                <c:pt idx="133">
                  <c:v>43964</c:v>
                </c:pt>
                <c:pt idx="134">
                  <c:v>43965</c:v>
                </c:pt>
                <c:pt idx="135">
                  <c:v>43966</c:v>
                </c:pt>
                <c:pt idx="136">
                  <c:v>43967</c:v>
                </c:pt>
                <c:pt idx="137">
                  <c:v>43968</c:v>
                </c:pt>
                <c:pt idx="138">
                  <c:v>43969</c:v>
                </c:pt>
                <c:pt idx="139">
                  <c:v>43970</c:v>
                </c:pt>
                <c:pt idx="140">
                  <c:v>43971</c:v>
                </c:pt>
                <c:pt idx="141">
                  <c:v>43972</c:v>
                </c:pt>
                <c:pt idx="142">
                  <c:v>43973</c:v>
                </c:pt>
                <c:pt idx="143">
                  <c:v>43974</c:v>
                </c:pt>
                <c:pt idx="144">
                  <c:v>43975</c:v>
                </c:pt>
                <c:pt idx="145">
                  <c:v>43976</c:v>
                </c:pt>
                <c:pt idx="146">
                  <c:v>43977</c:v>
                </c:pt>
                <c:pt idx="147">
                  <c:v>43978</c:v>
                </c:pt>
                <c:pt idx="148">
                  <c:v>43979</c:v>
                </c:pt>
                <c:pt idx="149">
                  <c:v>43980</c:v>
                </c:pt>
                <c:pt idx="150">
                  <c:v>43981</c:v>
                </c:pt>
                <c:pt idx="151">
                  <c:v>43982</c:v>
                </c:pt>
                <c:pt idx="152">
                  <c:v>43983</c:v>
                </c:pt>
                <c:pt idx="153">
                  <c:v>43984</c:v>
                </c:pt>
                <c:pt idx="154">
                  <c:v>43985</c:v>
                </c:pt>
                <c:pt idx="155">
                  <c:v>43986</c:v>
                </c:pt>
                <c:pt idx="156">
                  <c:v>43987</c:v>
                </c:pt>
                <c:pt idx="157">
                  <c:v>43988</c:v>
                </c:pt>
                <c:pt idx="158">
                  <c:v>43989</c:v>
                </c:pt>
                <c:pt idx="159">
                  <c:v>43990</c:v>
                </c:pt>
                <c:pt idx="160">
                  <c:v>43991</c:v>
                </c:pt>
                <c:pt idx="161">
                  <c:v>43992</c:v>
                </c:pt>
                <c:pt idx="162">
                  <c:v>43993</c:v>
                </c:pt>
                <c:pt idx="163">
                  <c:v>43994</c:v>
                </c:pt>
                <c:pt idx="164">
                  <c:v>43995</c:v>
                </c:pt>
                <c:pt idx="165">
                  <c:v>43996</c:v>
                </c:pt>
                <c:pt idx="166">
                  <c:v>43997</c:v>
                </c:pt>
                <c:pt idx="167">
                  <c:v>43998</c:v>
                </c:pt>
                <c:pt idx="168">
                  <c:v>43999</c:v>
                </c:pt>
                <c:pt idx="169">
                  <c:v>44000</c:v>
                </c:pt>
                <c:pt idx="170">
                  <c:v>44001</c:v>
                </c:pt>
                <c:pt idx="171">
                  <c:v>44002</c:v>
                </c:pt>
                <c:pt idx="172">
                  <c:v>44003</c:v>
                </c:pt>
                <c:pt idx="173">
                  <c:v>44004</c:v>
                </c:pt>
                <c:pt idx="174">
                  <c:v>44005</c:v>
                </c:pt>
                <c:pt idx="175">
                  <c:v>44006</c:v>
                </c:pt>
                <c:pt idx="176">
                  <c:v>44007</c:v>
                </c:pt>
                <c:pt idx="177">
                  <c:v>44008</c:v>
                </c:pt>
                <c:pt idx="178">
                  <c:v>44009</c:v>
                </c:pt>
                <c:pt idx="179">
                  <c:v>44010</c:v>
                </c:pt>
                <c:pt idx="180">
                  <c:v>44011</c:v>
                </c:pt>
                <c:pt idx="181">
                  <c:v>44012</c:v>
                </c:pt>
              </c:numCache>
            </c:numRef>
          </c:cat>
          <c:val>
            <c:numRef>
              <c:f>Sheet1!$B$2:$B$183</c:f>
              <c:numCache>
                <c:formatCode>General</c:formatCode>
                <c:ptCount val="182"/>
                <c:pt idx="0">
                  <c:v>109</c:v>
                </c:pt>
                <c:pt idx="1">
                  <c:v>27</c:v>
                </c:pt>
                <c:pt idx="2">
                  <c:v>110</c:v>
                </c:pt>
                <c:pt idx="3">
                  <c:v>33</c:v>
                </c:pt>
                <c:pt idx="4">
                  <c:v>8</c:v>
                </c:pt>
                <c:pt idx="5">
                  <c:v>84</c:v>
                </c:pt>
                <c:pt idx="6">
                  <c:v>45</c:v>
                </c:pt>
                <c:pt idx="7">
                  <c:v>102</c:v>
                </c:pt>
                <c:pt idx="8">
                  <c:v>26</c:v>
                </c:pt>
                <c:pt idx="9">
                  <c:v>84</c:v>
                </c:pt>
                <c:pt idx="10">
                  <c:v>33</c:v>
                </c:pt>
                <c:pt idx="11">
                  <c:v>9</c:v>
                </c:pt>
                <c:pt idx="12">
                  <c:v>98</c:v>
                </c:pt>
                <c:pt idx="13">
                  <c:v>25</c:v>
                </c:pt>
                <c:pt idx="14">
                  <c:v>158</c:v>
                </c:pt>
                <c:pt idx="15">
                  <c:v>49</c:v>
                </c:pt>
                <c:pt idx="16">
                  <c:v>64</c:v>
                </c:pt>
                <c:pt idx="17">
                  <c:v>45</c:v>
                </c:pt>
                <c:pt idx="18">
                  <c:v>10</c:v>
                </c:pt>
                <c:pt idx="19">
                  <c:v>50</c:v>
                </c:pt>
                <c:pt idx="20">
                  <c:v>32</c:v>
                </c:pt>
                <c:pt idx="21">
                  <c:v>5</c:v>
                </c:pt>
                <c:pt idx="22">
                  <c:v>9</c:v>
                </c:pt>
                <c:pt idx="23">
                  <c:v>72</c:v>
                </c:pt>
                <c:pt idx="24">
                  <c:v>32</c:v>
                </c:pt>
                <c:pt idx="25">
                  <c:v>13</c:v>
                </c:pt>
                <c:pt idx="26">
                  <c:v>84</c:v>
                </c:pt>
                <c:pt idx="27">
                  <c:v>26</c:v>
                </c:pt>
                <c:pt idx="28">
                  <c:v>83</c:v>
                </c:pt>
                <c:pt idx="29">
                  <c:v>55</c:v>
                </c:pt>
                <c:pt idx="30">
                  <c:v>102</c:v>
                </c:pt>
                <c:pt idx="31">
                  <c:v>50</c:v>
                </c:pt>
                <c:pt idx="32">
                  <c:v>114</c:v>
                </c:pt>
                <c:pt idx="33">
                  <c:v>83</c:v>
                </c:pt>
                <c:pt idx="34">
                  <c:v>26</c:v>
                </c:pt>
                <c:pt idx="35">
                  <c:v>78</c:v>
                </c:pt>
                <c:pt idx="36">
                  <c:v>19</c:v>
                </c:pt>
                <c:pt idx="37">
                  <c:v>40</c:v>
                </c:pt>
                <c:pt idx="38">
                  <c:v>17</c:v>
                </c:pt>
                <c:pt idx="39">
                  <c:v>7</c:v>
                </c:pt>
                <c:pt idx="40">
                  <c:v>96</c:v>
                </c:pt>
                <c:pt idx="41">
                  <c:v>24</c:v>
                </c:pt>
                <c:pt idx="42">
                  <c:v>80</c:v>
                </c:pt>
                <c:pt idx="43">
                  <c:v>16</c:v>
                </c:pt>
                <c:pt idx="44">
                  <c:v>45</c:v>
                </c:pt>
                <c:pt idx="45">
                  <c:v>30</c:v>
                </c:pt>
                <c:pt idx="46">
                  <c:v>6</c:v>
                </c:pt>
                <c:pt idx="47">
                  <c:v>72</c:v>
                </c:pt>
                <c:pt idx="48">
                  <c:v>88</c:v>
                </c:pt>
                <c:pt idx="49">
                  <c:v>95</c:v>
                </c:pt>
                <c:pt idx="50">
                  <c:v>123</c:v>
                </c:pt>
                <c:pt idx="51">
                  <c:v>1026</c:v>
                </c:pt>
                <c:pt idx="52">
                  <c:v>521</c:v>
                </c:pt>
                <c:pt idx="53">
                  <c:v>279</c:v>
                </c:pt>
                <c:pt idx="54">
                  <c:v>222</c:v>
                </c:pt>
                <c:pt idx="55">
                  <c:v>88</c:v>
                </c:pt>
                <c:pt idx="56">
                  <c:v>100</c:v>
                </c:pt>
                <c:pt idx="57">
                  <c:v>32</c:v>
                </c:pt>
                <c:pt idx="58">
                  <c:v>94</c:v>
                </c:pt>
                <c:pt idx="59">
                  <c:v>48</c:v>
                </c:pt>
                <c:pt idx="60">
                  <c:v>66</c:v>
                </c:pt>
                <c:pt idx="61">
                  <c:v>81</c:v>
                </c:pt>
                <c:pt idx="62">
                  <c:v>51</c:v>
                </c:pt>
                <c:pt idx="63">
                  <c:v>56</c:v>
                </c:pt>
                <c:pt idx="64">
                  <c:v>42</c:v>
                </c:pt>
                <c:pt idx="65">
                  <c:v>93</c:v>
                </c:pt>
                <c:pt idx="66">
                  <c:v>47</c:v>
                </c:pt>
                <c:pt idx="67">
                  <c:v>16</c:v>
                </c:pt>
                <c:pt idx="68">
                  <c:v>114</c:v>
                </c:pt>
                <c:pt idx="69">
                  <c:v>69</c:v>
                </c:pt>
                <c:pt idx="70">
                  <c:v>148</c:v>
                </c:pt>
                <c:pt idx="71">
                  <c:v>64</c:v>
                </c:pt>
                <c:pt idx="72">
                  <c:v>87</c:v>
                </c:pt>
                <c:pt idx="73">
                  <c:v>65</c:v>
                </c:pt>
                <c:pt idx="74">
                  <c:v>19</c:v>
                </c:pt>
                <c:pt idx="75">
                  <c:v>64</c:v>
                </c:pt>
                <c:pt idx="76">
                  <c:v>21</c:v>
                </c:pt>
                <c:pt idx="77">
                  <c:v>132</c:v>
                </c:pt>
                <c:pt idx="78">
                  <c:v>121</c:v>
                </c:pt>
                <c:pt idx="79">
                  <c:v>58</c:v>
                </c:pt>
                <c:pt idx="80">
                  <c:v>22</c:v>
                </c:pt>
                <c:pt idx="81">
                  <c:v>32</c:v>
                </c:pt>
                <c:pt idx="82">
                  <c:v>83</c:v>
                </c:pt>
                <c:pt idx="83">
                  <c:v>40</c:v>
                </c:pt>
                <c:pt idx="84">
                  <c:v>13</c:v>
                </c:pt>
                <c:pt idx="85">
                  <c:v>511</c:v>
                </c:pt>
                <c:pt idx="86">
                  <c:v>773</c:v>
                </c:pt>
                <c:pt idx="87">
                  <c:v>687</c:v>
                </c:pt>
                <c:pt idx="88">
                  <c:v>559</c:v>
                </c:pt>
                <c:pt idx="89">
                  <c:v>528</c:v>
                </c:pt>
                <c:pt idx="90">
                  <c:v>186</c:v>
                </c:pt>
                <c:pt idx="91">
                  <c:v>112</c:v>
                </c:pt>
                <c:pt idx="92">
                  <c:v>30</c:v>
                </c:pt>
                <c:pt idx="93">
                  <c:v>179</c:v>
                </c:pt>
                <c:pt idx="94">
                  <c:v>75</c:v>
                </c:pt>
                <c:pt idx="95">
                  <c:v>29</c:v>
                </c:pt>
                <c:pt idx="96">
                  <c:v>110</c:v>
                </c:pt>
                <c:pt idx="97">
                  <c:v>148</c:v>
                </c:pt>
                <c:pt idx="98">
                  <c:v>57</c:v>
                </c:pt>
                <c:pt idx="99">
                  <c:v>162</c:v>
                </c:pt>
                <c:pt idx="100">
                  <c:v>289</c:v>
                </c:pt>
                <c:pt idx="101">
                  <c:v>60</c:v>
                </c:pt>
                <c:pt idx="102">
                  <c:v>62</c:v>
                </c:pt>
                <c:pt idx="103">
                  <c:v>73</c:v>
                </c:pt>
                <c:pt idx="104">
                  <c:v>41</c:v>
                </c:pt>
                <c:pt idx="105">
                  <c:v>195</c:v>
                </c:pt>
                <c:pt idx="106">
                  <c:v>182</c:v>
                </c:pt>
                <c:pt idx="107">
                  <c:v>94</c:v>
                </c:pt>
                <c:pt idx="108">
                  <c:v>100</c:v>
                </c:pt>
                <c:pt idx="109">
                  <c:v>25</c:v>
                </c:pt>
                <c:pt idx="110">
                  <c:v>28</c:v>
                </c:pt>
                <c:pt idx="111">
                  <c:v>24</c:v>
                </c:pt>
                <c:pt idx="112">
                  <c:v>140</c:v>
                </c:pt>
                <c:pt idx="113">
                  <c:v>134</c:v>
                </c:pt>
                <c:pt idx="114">
                  <c:v>110</c:v>
                </c:pt>
                <c:pt idx="115">
                  <c:v>24</c:v>
                </c:pt>
                <c:pt idx="116">
                  <c:v>33</c:v>
                </c:pt>
                <c:pt idx="117">
                  <c:v>203</c:v>
                </c:pt>
                <c:pt idx="118">
                  <c:v>68</c:v>
                </c:pt>
                <c:pt idx="119">
                  <c:v>6</c:v>
                </c:pt>
                <c:pt idx="120">
                  <c:v>100</c:v>
                </c:pt>
                <c:pt idx="121">
                  <c:v>85</c:v>
                </c:pt>
                <c:pt idx="122">
                  <c:v>23</c:v>
                </c:pt>
                <c:pt idx="123">
                  <c:v>31</c:v>
                </c:pt>
                <c:pt idx="124">
                  <c:v>65</c:v>
                </c:pt>
                <c:pt idx="125">
                  <c:v>53</c:v>
                </c:pt>
                <c:pt idx="126">
                  <c:v>130</c:v>
                </c:pt>
                <c:pt idx="127">
                  <c:v>75</c:v>
                </c:pt>
                <c:pt idx="128">
                  <c:v>129</c:v>
                </c:pt>
                <c:pt idx="129">
                  <c:v>90</c:v>
                </c:pt>
                <c:pt idx="130">
                  <c:v>8</c:v>
                </c:pt>
                <c:pt idx="131">
                  <c:v>96</c:v>
                </c:pt>
                <c:pt idx="132">
                  <c:v>187</c:v>
                </c:pt>
                <c:pt idx="133">
                  <c:v>179</c:v>
                </c:pt>
                <c:pt idx="134">
                  <c:v>44</c:v>
                </c:pt>
                <c:pt idx="135">
                  <c:v>89</c:v>
                </c:pt>
                <c:pt idx="136">
                  <c:v>27</c:v>
                </c:pt>
                <c:pt idx="137">
                  <c:v>41</c:v>
                </c:pt>
                <c:pt idx="138">
                  <c:v>253</c:v>
                </c:pt>
                <c:pt idx="139">
                  <c:v>33</c:v>
                </c:pt>
                <c:pt idx="140">
                  <c:v>85</c:v>
                </c:pt>
                <c:pt idx="141">
                  <c:v>23</c:v>
                </c:pt>
                <c:pt idx="142">
                  <c:v>147</c:v>
                </c:pt>
                <c:pt idx="143">
                  <c:v>17</c:v>
                </c:pt>
                <c:pt idx="144">
                  <c:v>10</c:v>
                </c:pt>
                <c:pt idx="145">
                  <c:v>16</c:v>
                </c:pt>
                <c:pt idx="146">
                  <c:v>94</c:v>
                </c:pt>
                <c:pt idx="147">
                  <c:v>337</c:v>
                </c:pt>
                <c:pt idx="148">
                  <c:v>128</c:v>
                </c:pt>
                <c:pt idx="149">
                  <c:v>109</c:v>
                </c:pt>
                <c:pt idx="150">
                  <c:v>28</c:v>
                </c:pt>
                <c:pt idx="151">
                  <c:v>24</c:v>
                </c:pt>
                <c:pt idx="152">
                  <c:v>179</c:v>
                </c:pt>
                <c:pt idx="153">
                  <c:v>35</c:v>
                </c:pt>
                <c:pt idx="154">
                  <c:v>39</c:v>
                </c:pt>
                <c:pt idx="155">
                  <c:v>21</c:v>
                </c:pt>
                <c:pt idx="156">
                  <c:v>6</c:v>
                </c:pt>
                <c:pt idx="157">
                  <c:v>13</c:v>
                </c:pt>
                <c:pt idx="158">
                  <c:v>0</c:v>
                </c:pt>
                <c:pt idx="159">
                  <c:v>8</c:v>
                </c:pt>
                <c:pt idx="160">
                  <c:v>10</c:v>
                </c:pt>
                <c:pt idx="161">
                  <c:v>10</c:v>
                </c:pt>
                <c:pt idx="162">
                  <c:v>48</c:v>
                </c:pt>
                <c:pt idx="163">
                  <c:v>1</c:v>
                </c:pt>
                <c:pt idx="164">
                  <c:v>0</c:v>
                </c:pt>
                <c:pt idx="165">
                  <c:v>1</c:v>
                </c:pt>
                <c:pt idx="166">
                  <c:v>112</c:v>
                </c:pt>
                <c:pt idx="167">
                  <c:v>18</c:v>
                </c:pt>
                <c:pt idx="168">
                  <c:v>8</c:v>
                </c:pt>
                <c:pt idx="169">
                  <c:v>6</c:v>
                </c:pt>
                <c:pt idx="170">
                  <c:v>3</c:v>
                </c:pt>
                <c:pt idx="171">
                  <c:v>2</c:v>
                </c:pt>
                <c:pt idx="172">
                  <c:v>5</c:v>
                </c:pt>
                <c:pt idx="173">
                  <c:v>4</c:v>
                </c:pt>
                <c:pt idx="174">
                  <c:v>62</c:v>
                </c:pt>
                <c:pt idx="175">
                  <c:v>49</c:v>
                </c:pt>
                <c:pt idx="176">
                  <c:v>55</c:v>
                </c:pt>
                <c:pt idx="177">
                  <c:v>28</c:v>
                </c:pt>
                <c:pt idx="178">
                  <c:v>25</c:v>
                </c:pt>
                <c:pt idx="179">
                  <c:v>24</c:v>
                </c:pt>
                <c:pt idx="180">
                  <c:v>0</c:v>
                </c:pt>
                <c:pt idx="181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6BA-4535-9717-89329C8110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8326864"/>
        <c:axId val="308322272"/>
      </c:barChart>
      <c:dateAx>
        <c:axId val="3083268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322272"/>
        <c:crosses val="autoZero"/>
        <c:auto val="1"/>
        <c:lblOffset val="100"/>
        <c:baseTimeUnit val="days"/>
      </c:dateAx>
      <c:valAx>
        <c:axId val="308322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326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TMAmerica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Sheet1!$A$2:$A$183</c:f>
              <c:numCache>
                <c:formatCode>m/d/yyyy</c:formatCode>
                <c:ptCount val="182"/>
                <c:pt idx="0">
                  <c:v>43831</c:v>
                </c:pt>
                <c:pt idx="1">
                  <c:v>43832</c:v>
                </c:pt>
                <c:pt idx="2">
                  <c:v>43833</c:v>
                </c:pt>
                <c:pt idx="3">
                  <c:v>43834</c:v>
                </c:pt>
                <c:pt idx="4">
                  <c:v>43835</c:v>
                </c:pt>
                <c:pt idx="5">
                  <c:v>43836</c:v>
                </c:pt>
                <c:pt idx="6">
                  <c:v>43837</c:v>
                </c:pt>
                <c:pt idx="7">
                  <c:v>43838</c:v>
                </c:pt>
                <c:pt idx="8">
                  <c:v>43839</c:v>
                </c:pt>
                <c:pt idx="9">
                  <c:v>43840</c:v>
                </c:pt>
                <c:pt idx="10">
                  <c:v>43841</c:v>
                </c:pt>
                <c:pt idx="11">
                  <c:v>43842</c:v>
                </c:pt>
                <c:pt idx="12">
                  <c:v>43843</c:v>
                </c:pt>
                <c:pt idx="13">
                  <c:v>43844</c:v>
                </c:pt>
                <c:pt idx="14">
                  <c:v>43845</c:v>
                </c:pt>
                <c:pt idx="15">
                  <c:v>43846</c:v>
                </c:pt>
                <c:pt idx="16">
                  <c:v>43847</c:v>
                </c:pt>
                <c:pt idx="17">
                  <c:v>43848</c:v>
                </c:pt>
                <c:pt idx="18">
                  <c:v>43849</c:v>
                </c:pt>
                <c:pt idx="19">
                  <c:v>43850</c:v>
                </c:pt>
                <c:pt idx="20">
                  <c:v>43851</c:v>
                </c:pt>
                <c:pt idx="21">
                  <c:v>43852</c:v>
                </c:pt>
                <c:pt idx="22">
                  <c:v>43853</c:v>
                </c:pt>
                <c:pt idx="23">
                  <c:v>43854</c:v>
                </c:pt>
                <c:pt idx="24">
                  <c:v>43855</c:v>
                </c:pt>
                <c:pt idx="25">
                  <c:v>43856</c:v>
                </c:pt>
                <c:pt idx="26">
                  <c:v>43857</c:v>
                </c:pt>
                <c:pt idx="27">
                  <c:v>43858</c:v>
                </c:pt>
                <c:pt idx="28">
                  <c:v>43859</c:v>
                </c:pt>
                <c:pt idx="29">
                  <c:v>43860</c:v>
                </c:pt>
                <c:pt idx="30">
                  <c:v>43861</c:v>
                </c:pt>
                <c:pt idx="31">
                  <c:v>43862</c:v>
                </c:pt>
                <c:pt idx="32">
                  <c:v>43863</c:v>
                </c:pt>
                <c:pt idx="33">
                  <c:v>43864</c:v>
                </c:pt>
                <c:pt idx="34">
                  <c:v>43865</c:v>
                </c:pt>
                <c:pt idx="35">
                  <c:v>43866</c:v>
                </c:pt>
                <c:pt idx="36">
                  <c:v>43867</c:v>
                </c:pt>
                <c:pt idx="37">
                  <c:v>43868</c:v>
                </c:pt>
                <c:pt idx="38">
                  <c:v>43869</c:v>
                </c:pt>
                <c:pt idx="39">
                  <c:v>43870</c:v>
                </c:pt>
                <c:pt idx="40">
                  <c:v>43871</c:v>
                </c:pt>
                <c:pt idx="41">
                  <c:v>43872</c:v>
                </c:pt>
                <c:pt idx="42">
                  <c:v>43873</c:v>
                </c:pt>
                <c:pt idx="43">
                  <c:v>43874</c:v>
                </c:pt>
                <c:pt idx="44">
                  <c:v>43875</c:v>
                </c:pt>
                <c:pt idx="45">
                  <c:v>43876</c:v>
                </c:pt>
                <c:pt idx="46">
                  <c:v>43877</c:v>
                </c:pt>
                <c:pt idx="47">
                  <c:v>43878</c:v>
                </c:pt>
                <c:pt idx="48">
                  <c:v>43879</c:v>
                </c:pt>
                <c:pt idx="49">
                  <c:v>43880</c:v>
                </c:pt>
                <c:pt idx="50">
                  <c:v>43881</c:v>
                </c:pt>
                <c:pt idx="51">
                  <c:v>43882</c:v>
                </c:pt>
                <c:pt idx="52">
                  <c:v>43883</c:v>
                </c:pt>
                <c:pt idx="53">
                  <c:v>43884</c:v>
                </c:pt>
                <c:pt idx="54">
                  <c:v>43885</c:v>
                </c:pt>
                <c:pt idx="55">
                  <c:v>43886</c:v>
                </c:pt>
                <c:pt idx="56">
                  <c:v>43887</c:v>
                </c:pt>
                <c:pt idx="57">
                  <c:v>43888</c:v>
                </c:pt>
                <c:pt idx="58">
                  <c:v>43889</c:v>
                </c:pt>
                <c:pt idx="59">
                  <c:v>43890</c:v>
                </c:pt>
                <c:pt idx="60">
                  <c:v>43891</c:v>
                </c:pt>
                <c:pt idx="61">
                  <c:v>43892</c:v>
                </c:pt>
                <c:pt idx="62">
                  <c:v>43893</c:v>
                </c:pt>
                <c:pt idx="63">
                  <c:v>43894</c:v>
                </c:pt>
                <c:pt idx="64">
                  <c:v>43895</c:v>
                </c:pt>
                <c:pt idx="65">
                  <c:v>43896</c:v>
                </c:pt>
                <c:pt idx="66">
                  <c:v>43897</c:v>
                </c:pt>
                <c:pt idx="67">
                  <c:v>43898</c:v>
                </c:pt>
                <c:pt idx="68">
                  <c:v>43899</c:v>
                </c:pt>
                <c:pt idx="69">
                  <c:v>43900</c:v>
                </c:pt>
                <c:pt idx="70">
                  <c:v>43901</c:v>
                </c:pt>
                <c:pt idx="71">
                  <c:v>43902</c:v>
                </c:pt>
                <c:pt idx="72">
                  <c:v>43903</c:v>
                </c:pt>
                <c:pt idx="73">
                  <c:v>43904</c:v>
                </c:pt>
                <c:pt idx="74">
                  <c:v>43905</c:v>
                </c:pt>
                <c:pt idx="75">
                  <c:v>43906</c:v>
                </c:pt>
                <c:pt idx="76">
                  <c:v>43907</c:v>
                </c:pt>
                <c:pt idx="77">
                  <c:v>43908</c:v>
                </c:pt>
                <c:pt idx="78">
                  <c:v>43909</c:v>
                </c:pt>
                <c:pt idx="79">
                  <c:v>43910</c:v>
                </c:pt>
                <c:pt idx="80">
                  <c:v>43911</c:v>
                </c:pt>
                <c:pt idx="81">
                  <c:v>43912</c:v>
                </c:pt>
                <c:pt idx="82">
                  <c:v>43913</c:v>
                </c:pt>
                <c:pt idx="83">
                  <c:v>43914</c:v>
                </c:pt>
                <c:pt idx="84">
                  <c:v>43915</c:v>
                </c:pt>
                <c:pt idx="85">
                  <c:v>43916</c:v>
                </c:pt>
                <c:pt idx="86">
                  <c:v>43917</c:v>
                </c:pt>
                <c:pt idx="87">
                  <c:v>43918</c:v>
                </c:pt>
                <c:pt idx="88">
                  <c:v>43919</c:v>
                </c:pt>
                <c:pt idx="89">
                  <c:v>43920</c:v>
                </c:pt>
                <c:pt idx="90">
                  <c:v>43921</c:v>
                </c:pt>
                <c:pt idx="91">
                  <c:v>43922</c:v>
                </c:pt>
                <c:pt idx="92">
                  <c:v>43923</c:v>
                </c:pt>
                <c:pt idx="93">
                  <c:v>43924</c:v>
                </c:pt>
                <c:pt idx="94">
                  <c:v>43925</c:v>
                </c:pt>
                <c:pt idx="95">
                  <c:v>43926</c:v>
                </c:pt>
                <c:pt idx="96">
                  <c:v>43927</c:v>
                </c:pt>
                <c:pt idx="97">
                  <c:v>43928</c:v>
                </c:pt>
                <c:pt idx="98">
                  <c:v>43929</c:v>
                </c:pt>
                <c:pt idx="99">
                  <c:v>43930</c:v>
                </c:pt>
                <c:pt idx="100">
                  <c:v>43931</c:v>
                </c:pt>
                <c:pt idx="101">
                  <c:v>43932</c:v>
                </c:pt>
                <c:pt idx="102">
                  <c:v>43933</c:v>
                </c:pt>
                <c:pt idx="103">
                  <c:v>43934</c:v>
                </c:pt>
                <c:pt idx="104">
                  <c:v>43935</c:v>
                </c:pt>
                <c:pt idx="105">
                  <c:v>43936</c:v>
                </c:pt>
                <c:pt idx="106">
                  <c:v>43937</c:v>
                </c:pt>
                <c:pt idx="107">
                  <c:v>43938</c:v>
                </c:pt>
                <c:pt idx="108">
                  <c:v>43939</c:v>
                </c:pt>
                <c:pt idx="109">
                  <c:v>43940</c:v>
                </c:pt>
                <c:pt idx="110">
                  <c:v>43941</c:v>
                </c:pt>
                <c:pt idx="111">
                  <c:v>43942</c:v>
                </c:pt>
                <c:pt idx="112">
                  <c:v>43943</c:v>
                </c:pt>
                <c:pt idx="113">
                  <c:v>43944</c:v>
                </c:pt>
                <c:pt idx="114">
                  <c:v>43945</c:v>
                </c:pt>
                <c:pt idx="115">
                  <c:v>43946</c:v>
                </c:pt>
                <c:pt idx="116">
                  <c:v>43947</c:v>
                </c:pt>
                <c:pt idx="117">
                  <c:v>43948</c:v>
                </c:pt>
                <c:pt idx="118">
                  <c:v>43949</c:v>
                </c:pt>
                <c:pt idx="119">
                  <c:v>43950</c:v>
                </c:pt>
                <c:pt idx="120">
                  <c:v>43951</c:v>
                </c:pt>
                <c:pt idx="121">
                  <c:v>43952</c:v>
                </c:pt>
                <c:pt idx="122">
                  <c:v>43953</c:v>
                </c:pt>
                <c:pt idx="123">
                  <c:v>43954</c:v>
                </c:pt>
                <c:pt idx="124">
                  <c:v>43955</c:v>
                </c:pt>
                <c:pt idx="125">
                  <c:v>43956</c:v>
                </c:pt>
                <c:pt idx="126">
                  <c:v>43957</c:v>
                </c:pt>
                <c:pt idx="127">
                  <c:v>43958</c:v>
                </c:pt>
                <c:pt idx="128">
                  <c:v>43959</c:v>
                </c:pt>
                <c:pt idx="129">
                  <c:v>43960</c:v>
                </c:pt>
                <c:pt idx="130">
                  <c:v>43961</c:v>
                </c:pt>
                <c:pt idx="131">
                  <c:v>43962</c:v>
                </c:pt>
                <c:pt idx="132">
                  <c:v>43963</c:v>
                </c:pt>
                <c:pt idx="133">
                  <c:v>43964</c:v>
                </c:pt>
                <c:pt idx="134">
                  <c:v>43965</c:v>
                </c:pt>
                <c:pt idx="135">
                  <c:v>43966</c:v>
                </c:pt>
                <c:pt idx="136">
                  <c:v>43967</c:v>
                </c:pt>
                <c:pt idx="137">
                  <c:v>43968</c:v>
                </c:pt>
                <c:pt idx="138">
                  <c:v>43969</c:v>
                </c:pt>
                <c:pt idx="139">
                  <c:v>43970</c:v>
                </c:pt>
                <c:pt idx="140">
                  <c:v>43971</c:v>
                </c:pt>
                <c:pt idx="141">
                  <c:v>43972</c:v>
                </c:pt>
                <c:pt idx="142">
                  <c:v>43973</c:v>
                </c:pt>
                <c:pt idx="143">
                  <c:v>43974</c:v>
                </c:pt>
                <c:pt idx="144">
                  <c:v>43975</c:v>
                </c:pt>
                <c:pt idx="145">
                  <c:v>43976</c:v>
                </c:pt>
                <c:pt idx="146">
                  <c:v>43977</c:v>
                </c:pt>
                <c:pt idx="147">
                  <c:v>43978</c:v>
                </c:pt>
                <c:pt idx="148">
                  <c:v>43979</c:v>
                </c:pt>
                <c:pt idx="149">
                  <c:v>43980</c:v>
                </c:pt>
                <c:pt idx="150">
                  <c:v>43981</c:v>
                </c:pt>
                <c:pt idx="151">
                  <c:v>43982</c:v>
                </c:pt>
                <c:pt idx="152">
                  <c:v>43983</c:v>
                </c:pt>
                <c:pt idx="153">
                  <c:v>43984</c:v>
                </c:pt>
                <c:pt idx="154">
                  <c:v>43985</c:v>
                </c:pt>
                <c:pt idx="155">
                  <c:v>43986</c:v>
                </c:pt>
                <c:pt idx="156">
                  <c:v>43987</c:v>
                </c:pt>
                <c:pt idx="157">
                  <c:v>43988</c:v>
                </c:pt>
                <c:pt idx="158">
                  <c:v>43989</c:v>
                </c:pt>
                <c:pt idx="159">
                  <c:v>43990</c:v>
                </c:pt>
                <c:pt idx="160">
                  <c:v>43991</c:v>
                </c:pt>
                <c:pt idx="161">
                  <c:v>43992</c:v>
                </c:pt>
                <c:pt idx="162">
                  <c:v>43993</c:v>
                </c:pt>
                <c:pt idx="163">
                  <c:v>43994</c:v>
                </c:pt>
                <c:pt idx="164">
                  <c:v>43995</c:v>
                </c:pt>
                <c:pt idx="165">
                  <c:v>43996</c:v>
                </c:pt>
                <c:pt idx="166">
                  <c:v>43997</c:v>
                </c:pt>
                <c:pt idx="167">
                  <c:v>43998</c:v>
                </c:pt>
                <c:pt idx="168">
                  <c:v>43999</c:v>
                </c:pt>
                <c:pt idx="169">
                  <c:v>44000</c:v>
                </c:pt>
                <c:pt idx="170">
                  <c:v>44001</c:v>
                </c:pt>
                <c:pt idx="171">
                  <c:v>44002</c:v>
                </c:pt>
                <c:pt idx="172">
                  <c:v>44003</c:v>
                </c:pt>
                <c:pt idx="173">
                  <c:v>44004</c:v>
                </c:pt>
                <c:pt idx="174">
                  <c:v>44005</c:v>
                </c:pt>
                <c:pt idx="175">
                  <c:v>44006</c:v>
                </c:pt>
                <c:pt idx="176">
                  <c:v>44007</c:v>
                </c:pt>
                <c:pt idx="177">
                  <c:v>44008</c:v>
                </c:pt>
                <c:pt idx="178">
                  <c:v>44009</c:v>
                </c:pt>
                <c:pt idx="179">
                  <c:v>44010</c:v>
                </c:pt>
                <c:pt idx="180">
                  <c:v>44011</c:v>
                </c:pt>
                <c:pt idx="181">
                  <c:v>44012</c:v>
                </c:pt>
              </c:numCache>
            </c:numRef>
          </c:cat>
          <c:val>
            <c:numRef>
              <c:f>Sheet1!$B$2:$B$183</c:f>
              <c:numCache>
                <c:formatCode>General</c:formatCode>
                <c:ptCount val="18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-1</c:v>
                </c:pt>
                <c:pt idx="39">
                  <c:v>0</c:v>
                </c:pt>
                <c:pt idx="40">
                  <c:v>0</c:v>
                </c:pt>
                <c:pt idx="41">
                  <c:v>1</c:v>
                </c:pt>
                <c:pt idx="42">
                  <c:v>1</c:v>
                </c:pt>
                <c:pt idx="43">
                  <c:v>1</c:v>
                </c:pt>
                <c:pt idx="44">
                  <c:v>0</c:v>
                </c:pt>
                <c:pt idx="45">
                  <c:v>1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1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1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1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2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1</c:v>
                </c:pt>
                <c:pt idx="76">
                  <c:v>0</c:v>
                </c:pt>
                <c:pt idx="77">
                  <c:v>0</c:v>
                </c:pt>
                <c:pt idx="78">
                  <c:v>1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-1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1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-1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1</c:v>
                </c:pt>
                <c:pt idx="111">
                  <c:v>2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3</c:v>
                </c:pt>
                <c:pt idx="118">
                  <c:v>2</c:v>
                </c:pt>
                <c:pt idx="119">
                  <c:v>0</c:v>
                </c:pt>
                <c:pt idx="120">
                  <c:v>-1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-1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1</c:v>
                </c:pt>
                <c:pt idx="140">
                  <c:v>0</c:v>
                </c:pt>
                <c:pt idx="141">
                  <c:v>2</c:v>
                </c:pt>
                <c:pt idx="142">
                  <c:v>0</c:v>
                </c:pt>
                <c:pt idx="143">
                  <c:v>0</c:v>
                </c:pt>
                <c:pt idx="144">
                  <c:v>-1</c:v>
                </c:pt>
                <c:pt idx="145">
                  <c:v>-1</c:v>
                </c:pt>
                <c:pt idx="146">
                  <c:v>1</c:v>
                </c:pt>
                <c:pt idx="147">
                  <c:v>0</c:v>
                </c:pt>
                <c:pt idx="148">
                  <c:v>0</c:v>
                </c:pt>
                <c:pt idx="149">
                  <c:v>2</c:v>
                </c:pt>
                <c:pt idx="150">
                  <c:v>0</c:v>
                </c:pt>
                <c:pt idx="151">
                  <c:v>1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1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1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1</c:v>
                </c:pt>
                <c:pt idx="175">
                  <c:v>0</c:v>
                </c:pt>
                <c:pt idx="176">
                  <c:v>0</c:v>
                </c:pt>
                <c:pt idx="177">
                  <c:v>-1</c:v>
                </c:pt>
                <c:pt idx="178">
                  <c:v>1</c:v>
                </c:pt>
                <c:pt idx="179">
                  <c:v>1</c:v>
                </c:pt>
                <c:pt idx="180">
                  <c:v>0</c:v>
                </c:pt>
                <c:pt idx="18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9B6-4F13-B58F-FFF10E0D80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1362088"/>
        <c:axId val="311367664"/>
      </c:barChart>
      <c:dateAx>
        <c:axId val="3113620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367664"/>
        <c:crosses val="autoZero"/>
        <c:auto val="1"/>
        <c:lblOffset val="100"/>
        <c:baseTimeUnit val="days"/>
      </c:dateAx>
      <c:valAx>
        <c:axId val="311367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362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TMAmerica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Sheet1!$A$2:$A$183</c:f>
              <c:numCache>
                <c:formatCode>m/d/yyyy</c:formatCode>
                <c:ptCount val="182"/>
                <c:pt idx="0">
                  <c:v>43831</c:v>
                </c:pt>
                <c:pt idx="1">
                  <c:v>43832</c:v>
                </c:pt>
                <c:pt idx="2">
                  <c:v>43833</c:v>
                </c:pt>
                <c:pt idx="3">
                  <c:v>43834</c:v>
                </c:pt>
                <c:pt idx="4">
                  <c:v>43835</c:v>
                </c:pt>
                <c:pt idx="5">
                  <c:v>43836</c:v>
                </c:pt>
                <c:pt idx="6">
                  <c:v>43837</c:v>
                </c:pt>
                <c:pt idx="7">
                  <c:v>43838</c:v>
                </c:pt>
                <c:pt idx="8">
                  <c:v>43839</c:v>
                </c:pt>
                <c:pt idx="9">
                  <c:v>43840</c:v>
                </c:pt>
                <c:pt idx="10">
                  <c:v>43841</c:v>
                </c:pt>
                <c:pt idx="11">
                  <c:v>43842</c:v>
                </c:pt>
                <c:pt idx="12">
                  <c:v>43843</c:v>
                </c:pt>
                <c:pt idx="13">
                  <c:v>43844</c:v>
                </c:pt>
                <c:pt idx="14">
                  <c:v>43845</c:v>
                </c:pt>
                <c:pt idx="15">
                  <c:v>43846</c:v>
                </c:pt>
                <c:pt idx="16">
                  <c:v>43847</c:v>
                </c:pt>
                <c:pt idx="17">
                  <c:v>43848</c:v>
                </c:pt>
                <c:pt idx="18">
                  <c:v>43849</c:v>
                </c:pt>
                <c:pt idx="19">
                  <c:v>43850</c:v>
                </c:pt>
                <c:pt idx="20">
                  <c:v>43851</c:v>
                </c:pt>
                <c:pt idx="21">
                  <c:v>43852</c:v>
                </c:pt>
                <c:pt idx="22">
                  <c:v>43853</c:v>
                </c:pt>
                <c:pt idx="23">
                  <c:v>43854</c:v>
                </c:pt>
                <c:pt idx="24">
                  <c:v>43855</c:v>
                </c:pt>
                <c:pt idx="25">
                  <c:v>43856</c:v>
                </c:pt>
                <c:pt idx="26">
                  <c:v>43857</c:v>
                </c:pt>
                <c:pt idx="27">
                  <c:v>43858</c:v>
                </c:pt>
                <c:pt idx="28">
                  <c:v>43859</c:v>
                </c:pt>
                <c:pt idx="29">
                  <c:v>43860</c:v>
                </c:pt>
                <c:pt idx="30">
                  <c:v>43861</c:v>
                </c:pt>
                <c:pt idx="31">
                  <c:v>43862</c:v>
                </c:pt>
                <c:pt idx="32">
                  <c:v>43863</c:v>
                </c:pt>
                <c:pt idx="33">
                  <c:v>43864</c:v>
                </c:pt>
                <c:pt idx="34">
                  <c:v>43865</c:v>
                </c:pt>
                <c:pt idx="35">
                  <c:v>43866</c:v>
                </c:pt>
                <c:pt idx="36">
                  <c:v>43867</c:v>
                </c:pt>
                <c:pt idx="37">
                  <c:v>43868</c:v>
                </c:pt>
                <c:pt idx="38">
                  <c:v>43869</c:v>
                </c:pt>
                <c:pt idx="39">
                  <c:v>43870</c:v>
                </c:pt>
                <c:pt idx="40">
                  <c:v>43871</c:v>
                </c:pt>
                <c:pt idx="41">
                  <c:v>43872</c:v>
                </c:pt>
                <c:pt idx="42">
                  <c:v>43873</c:v>
                </c:pt>
                <c:pt idx="43">
                  <c:v>43874</c:v>
                </c:pt>
                <c:pt idx="44">
                  <c:v>43875</c:v>
                </c:pt>
                <c:pt idx="45">
                  <c:v>43876</c:v>
                </c:pt>
                <c:pt idx="46">
                  <c:v>43877</c:v>
                </c:pt>
                <c:pt idx="47">
                  <c:v>43878</c:v>
                </c:pt>
                <c:pt idx="48">
                  <c:v>43879</c:v>
                </c:pt>
                <c:pt idx="49">
                  <c:v>43880</c:v>
                </c:pt>
                <c:pt idx="50">
                  <c:v>43881</c:v>
                </c:pt>
                <c:pt idx="51">
                  <c:v>43882</c:v>
                </c:pt>
                <c:pt idx="52">
                  <c:v>43883</c:v>
                </c:pt>
                <c:pt idx="53">
                  <c:v>43884</c:v>
                </c:pt>
                <c:pt idx="54">
                  <c:v>43885</c:v>
                </c:pt>
                <c:pt idx="55">
                  <c:v>43886</c:v>
                </c:pt>
                <c:pt idx="56">
                  <c:v>43887</c:v>
                </c:pt>
                <c:pt idx="57">
                  <c:v>43888</c:v>
                </c:pt>
                <c:pt idx="58">
                  <c:v>43889</c:v>
                </c:pt>
                <c:pt idx="59">
                  <c:v>43890</c:v>
                </c:pt>
                <c:pt idx="60">
                  <c:v>43891</c:v>
                </c:pt>
                <c:pt idx="61">
                  <c:v>43892</c:v>
                </c:pt>
                <c:pt idx="62">
                  <c:v>43893</c:v>
                </c:pt>
                <c:pt idx="63">
                  <c:v>43894</c:v>
                </c:pt>
                <c:pt idx="64">
                  <c:v>43895</c:v>
                </c:pt>
                <c:pt idx="65">
                  <c:v>43896</c:v>
                </c:pt>
                <c:pt idx="66">
                  <c:v>43897</c:v>
                </c:pt>
                <c:pt idx="67">
                  <c:v>43898</c:v>
                </c:pt>
                <c:pt idx="68">
                  <c:v>43899</c:v>
                </c:pt>
                <c:pt idx="69">
                  <c:v>43900</c:v>
                </c:pt>
                <c:pt idx="70">
                  <c:v>43901</c:v>
                </c:pt>
                <c:pt idx="71">
                  <c:v>43902</c:v>
                </c:pt>
                <c:pt idx="72">
                  <c:v>43903</c:v>
                </c:pt>
                <c:pt idx="73">
                  <c:v>43904</c:v>
                </c:pt>
                <c:pt idx="74">
                  <c:v>43905</c:v>
                </c:pt>
                <c:pt idx="75">
                  <c:v>43906</c:v>
                </c:pt>
                <c:pt idx="76">
                  <c:v>43907</c:v>
                </c:pt>
                <c:pt idx="77">
                  <c:v>43908</c:v>
                </c:pt>
                <c:pt idx="78">
                  <c:v>43909</c:v>
                </c:pt>
                <c:pt idx="79">
                  <c:v>43910</c:v>
                </c:pt>
                <c:pt idx="80">
                  <c:v>43911</c:v>
                </c:pt>
                <c:pt idx="81">
                  <c:v>43912</c:v>
                </c:pt>
                <c:pt idx="82">
                  <c:v>43913</c:v>
                </c:pt>
                <c:pt idx="83">
                  <c:v>43914</c:v>
                </c:pt>
                <c:pt idx="84">
                  <c:v>43915</c:v>
                </c:pt>
                <c:pt idx="85">
                  <c:v>43916</c:v>
                </c:pt>
                <c:pt idx="86">
                  <c:v>43917</c:v>
                </c:pt>
                <c:pt idx="87">
                  <c:v>43918</c:v>
                </c:pt>
                <c:pt idx="88">
                  <c:v>43919</c:v>
                </c:pt>
                <c:pt idx="89">
                  <c:v>43920</c:v>
                </c:pt>
                <c:pt idx="90">
                  <c:v>43921</c:v>
                </c:pt>
                <c:pt idx="91">
                  <c:v>43922</c:v>
                </c:pt>
                <c:pt idx="92">
                  <c:v>43923</c:v>
                </c:pt>
                <c:pt idx="93">
                  <c:v>43924</c:v>
                </c:pt>
                <c:pt idx="94">
                  <c:v>43925</c:v>
                </c:pt>
                <c:pt idx="95">
                  <c:v>43926</c:v>
                </c:pt>
                <c:pt idx="96">
                  <c:v>43927</c:v>
                </c:pt>
                <c:pt idx="97">
                  <c:v>43928</c:v>
                </c:pt>
                <c:pt idx="98">
                  <c:v>43929</c:v>
                </c:pt>
                <c:pt idx="99">
                  <c:v>43930</c:v>
                </c:pt>
                <c:pt idx="100">
                  <c:v>43931</c:v>
                </c:pt>
                <c:pt idx="101">
                  <c:v>43932</c:v>
                </c:pt>
                <c:pt idx="102">
                  <c:v>43933</c:v>
                </c:pt>
                <c:pt idx="103">
                  <c:v>43934</c:v>
                </c:pt>
                <c:pt idx="104">
                  <c:v>43935</c:v>
                </c:pt>
                <c:pt idx="105">
                  <c:v>43936</c:v>
                </c:pt>
                <c:pt idx="106">
                  <c:v>43937</c:v>
                </c:pt>
                <c:pt idx="107">
                  <c:v>43938</c:v>
                </c:pt>
                <c:pt idx="108">
                  <c:v>43939</c:v>
                </c:pt>
                <c:pt idx="109">
                  <c:v>43940</c:v>
                </c:pt>
                <c:pt idx="110">
                  <c:v>43941</c:v>
                </c:pt>
                <c:pt idx="111">
                  <c:v>43942</c:v>
                </c:pt>
                <c:pt idx="112">
                  <c:v>43943</c:v>
                </c:pt>
                <c:pt idx="113">
                  <c:v>43944</c:v>
                </c:pt>
                <c:pt idx="114">
                  <c:v>43945</c:v>
                </c:pt>
                <c:pt idx="115">
                  <c:v>43946</c:v>
                </c:pt>
                <c:pt idx="116">
                  <c:v>43947</c:v>
                </c:pt>
                <c:pt idx="117">
                  <c:v>43948</c:v>
                </c:pt>
                <c:pt idx="118">
                  <c:v>43949</c:v>
                </c:pt>
                <c:pt idx="119">
                  <c:v>43950</c:v>
                </c:pt>
                <c:pt idx="120">
                  <c:v>43951</c:v>
                </c:pt>
                <c:pt idx="121">
                  <c:v>43952</c:v>
                </c:pt>
                <c:pt idx="122">
                  <c:v>43953</c:v>
                </c:pt>
                <c:pt idx="123">
                  <c:v>43954</c:v>
                </c:pt>
                <c:pt idx="124">
                  <c:v>43955</c:v>
                </c:pt>
                <c:pt idx="125">
                  <c:v>43956</c:v>
                </c:pt>
                <c:pt idx="126">
                  <c:v>43957</c:v>
                </c:pt>
                <c:pt idx="127">
                  <c:v>43958</c:v>
                </c:pt>
                <c:pt idx="128">
                  <c:v>43959</c:v>
                </c:pt>
                <c:pt idx="129">
                  <c:v>43960</c:v>
                </c:pt>
                <c:pt idx="130">
                  <c:v>43961</c:v>
                </c:pt>
                <c:pt idx="131">
                  <c:v>43962</c:v>
                </c:pt>
                <c:pt idx="132">
                  <c:v>43963</c:v>
                </c:pt>
                <c:pt idx="133">
                  <c:v>43964</c:v>
                </c:pt>
                <c:pt idx="134">
                  <c:v>43965</c:v>
                </c:pt>
                <c:pt idx="135">
                  <c:v>43966</c:v>
                </c:pt>
                <c:pt idx="136">
                  <c:v>43967</c:v>
                </c:pt>
                <c:pt idx="137">
                  <c:v>43968</c:v>
                </c:pt>
                <c:pt idx="138">
                  <c:v>43969</c:v>
                </c:pt>
                <c:pt idx="139">
                  <c:v>43970</c:v>
                </c:pt>
                <c:pt idx="140">
                  <c:v>43971</c:v>
                </c:pt>
                <c:pt idx="141">
                  <c:v>43972</c:v>
                </c:pt>
                <c:pt idx="142">
                  <c:v>43973</c:v>
                </c:pt>
                <c:pt idx="143">
                  <c:v>43974</c:v>
                </c:pt>
                <c:pt idx="144">
                  <c:v>43975</c:v>
                </c:pt>
                <c:pt idx="145">
                  <c:v>43976</c:v>
                </c:pt>
                <c:pt idx="146">
                  <c:v>43977</c:v>
                </c:pt>
                <c:pt idx="147">
                  <c:v>43978</c:v>
                </c:pt>
                <c:pt idx="148">
                  <c:v>43979</c:v>
                </c:pt>
                <c:pt idx="149">
                  <c:v>43980</c:v>
                </c:pt>
                <c:pt idx="150">
                  <c:v>43981</c:v>
                </c:pt>
                <c:pt idx="151">
                  <c:v>43982</c:v>
                </c:pt>
                <c:pt idx="152">
                  <c:v>43983</c:v>
                </c:pt>
                <c:pt idx="153">
                  <c:v>43984</c:v>
                </c:pt>
                <c:pt idx="154">
                  <c:v>43985</c:v>
                </c:pt>
                <c:pt idx="155">
                  <c:v>43986</c:v>
                </c:pt>
                <c:pt idx="156">
                  <c:v>43987</c:v>
                </c:pt>
                <c:pt idx="157">
                  <c:v>43988</c:v>
                </c:pt>
                <c:pt idx="158">
                  <c:v>43989</c:v>
                </c:pt>
                <c:pt idx="159">
                  <c:v>43990</c:v>
                </c:pt>
                <c:pt idx="160">
                  <c:v>43991</c:v>
                </c:pt>
                <c:pt idx="161">
                  <c:v>43992</c:v>
                </c:pt>
                <c:pt idx="162">
                  <c:v>43993</c:v>
                </c:pt>
                <c:pt idx="163">
                  <c:v>43994</c:v>
                </c:pt>
                <c:pt idx="164">
                  <c:v>43995</c:v>
                </c:pt>
                <c:pt idx="165">
                  <c:v>43996</c:v>
                </c:pt>
                <c:pt idx="166">
                  <c:v>43997</c:v>
                </c:pt>
                <c:pt idx="167">
                  <c:v>43998</c:v>
                </c:pt>
                <c:pt idx="168">
                  <c:v>43999</c:v>
                </c:pt>
                <c:pt idx="169">
                  <c:v>44000</c:v>
                </c:pt>
                <c:pt idx="170">
                  <c:v>44001</c:v>
                </c:pt>
                <c:pt idx="171">
                  <c:v>44002</c:v>
                </c:pt>
                <c:pt idx="172">
                  <c:v>44003</c:v>
                </c:pt>
                <c:pt idx="173">
                  <c:v>44004</c:v>
                </c:pt>
                <c:pt idx="174">
                  <c:v>44005</c:v>
                </c:pt>
                <c:pt idx="175">
                  <c:v>44006</c:v>
                </c:pt>
                <c:pt idx="176">
                  <c:v>44007</c:v>
                </c:pt>
                <c:pt idx="177">
                  <c:v>44008</c:v>
                </c:pt>
                <c:pt idx="178">
                  <c:v>44009</c:v>
                </c:pt>
                <c:pt idx="179">
                  <c:v>44010</c:v>
                </c:pt>
                <c:pt idx="180">
                  <c:v>44011</c:v>
                </c:pt>
                <c:pt idx="181">
                  <c:v>44012</c:v>
                </c:pt>
              </c:numCache>
            </c:numRef>
          </c:cat>
          <c:val>
            <c:numRef>
              <c:f>Sheet1!$B$2:$B$183</c:f>
              <c:numCache>
                <c:formatCode>General</c:formatCode>
                <c:ptCount val="182"/>
                <c:pt idx="0">
                  <c:v>0</c:v>
                </c:pt>
                <c:pt idx="1">
                  <c:v>0</c:v>
                </c:pt>
                <c:pt idx="2">
                  <c:v>4</c:v>
                </c:pt>
                <c:pt idx="3">
                  <c:v>0</c:v>
                </c:pt>
                <c:pt idx="4">
                  <c:v>0</c:v>
                </c:pt>
                <c:pt idx="5">
                  <c:v>2</c:v>
                </c:pt>
                <c:pt idx="6">
                  <c:v>0</c:v>
                </c:pt>
                <c:pt idx="7">
                  <c:v>2</c:v>
                </c:pt>
                <c:pt idx="8">
                  <c:v>0</c:v>
                </c:pt>
                <c:pt idx="9">
                  <c:v>3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6</c:v>
                </c:pt>
                <c:pt idx="15">
                  <c:v>0</c:v>
                </c:pt>
                <c:pt idx="16">
                  <c:v>3</c:v>
                </c:pt>
                <c:pt idx="17">
                  <c:v>0</c:v>
                </c:pt>
                <c:pt idx="18">
                  <c:v>0</c:v>
                </c:pt>
                <c:pt idx="19">
                  <c:v>3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4</c:v>
                </c:pt>
                <c:pt idx="24">
                  <c:v>0</c:v>
                </c:pt>
                <c:pt idx="25">
                  <c:v>0</c:v>
                </c:pt>
                <c:pt idx="26">
                  <c:v>6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5</c:v>
                </c:pt>
                <c:pt idx="31">
                  <c:v>0</c:v>
                </c:pt>
                <c:pt idx="32">
                  <c:v>0</c:v>
                </c:pt>
                <c:pt idx="33">
                  <c:v>6</c:v>
                </c:pt>
                <c:pt idx="34">
                  <c:v>0</c:v>
                </c:pt>
                <c:pt idx="35">
                  <c:v>6</c:v>
                </c:pt>
                <c:pt idx="36">
                  <c:v>0</c:v>
                </c:pt>
                <c:pt idx="37">
                  <c:v>7</c:v>
                </c:pt>
                <c:pt idx="38">
                  <c:v>0</c:v>
                </c:pt>
                <c:pt idx="39">
                  <c:v>0</c:v>
                </c:pt>
                <c:pt idx="40">
                  <c:v>9</c:v>
                </c:pt>
                <c:pt idx="41">
                  <c:v>0</c:v>
                </c:pt>
                <c:pt idx="42">
                  <c:v>5</c:v>
                </c:pt>
                <c:pt idx="43">
                  <c:v>0</c:v>
                </c:pt>
                <c:pt idx="44">
                  <c:v>2</c:v>
                </c:pt>
                <c:pt idx="45">
                  <c:v>0</c:v>
                </c:pt>
                <c:pt idx="46">
                  <c:v>0</c:v>
                </c:pt>
                <c:pt idx="47">
                  <c:v>8</c:v>
                </c:pt>
                <c:pt idx="48">
                  <c:v>2</c:v>
                </c:pt>
                <c:pt idx="49">
                  <c:v>9</c:v>
                </c:pt>
                <c:pt idx="50">
                  <c:v>0</c:v>
                </c:pt>
                <c:pt idx="51">
                  <c:v>8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7</c:v>
                </c:pt>
                <c:pt idx="56">
                  <c:v>6</c:v>
                </c:pt>
                <c:pt idx="57">
                  <c:v>0</c:v>
                </c:pt>
                <c:pt idx="58">
                  <c:v>5</c:v>
                </c:pt>
                <c:pt idx="59">
                  <c:v>0</c:v>
                </c:pt>
                <c:pt idx="60">
                  <c:v>0</c:v>
                </c:pt>
                <c:pt idx="61">
                  <c:v>6</c:v>
                </c:pt>
                <c:pt idx="62">
                  <c:v>0</c:v>
                </c:pt>
                <c:pt idx="63">
                  <c:v>4</c:v>
                </c:pt>
                <c:pt idx="64">
                  <c:v>0</c:v>
                </c:pt>
                <c:pt idx="65">
                  <c:v>2</c:v>
                </c:pt>
                <c:pt idx="66">
                  <c:v>0</c:v>
                </c:pt>
                <c:pt idx="67">
                  <c:v>0</c:v>
                </c:pt>
                <c:pt idx="68">
                  <c:v>7</c:v>
                </c:pt>
                <c:pt idx="69">
                  <c:v>0</c:v>
                </c:pt>
                <c:pt idx="70">
                  <c:v>0</c:v>
                </c:pt>
                <c:pt idx="71">
                  <c:v>2</c:v>
                </c:pt>
                <c:pt idx="72">
                  <c:v>3</c:v>
                </c:pt>
                <c:pt idx="73">
                  <c:v>0</c:v>
                </c:pt>
                <c:pt idx="74">
                  <c:v>0</c:v>
                </c:pt>
                <c:pt idx="75">
                  <c:v>2</c:v>
                </c:pt>
                <c:pt idx="76">
                  <c:v>0</c:v>
                </c:pt>
                <c:pt idx="77">
                  <c:v>6</c:v>
                </c:pt>
                <c:pt idx="78">
                  <c:v>2</c:v>
                </c:pt>
                <c:pt idx="79">
                  <c:v>3</c:v>
                </c:pt>
                <c:pt idx="80">
                  <c:v>0</c:v>
                </c:pt>
                <c:pt idx="81">
                  <c:v>0</c:v>
                </c:pt>
                <c:pt idx="82">
                  <c:v>9</c:v>
                </c:pt>
                <c:pt idx="83">
                  <c:v>5</c:v>
                </c:pt>
                <c:pt idx="84">
                  <c:v>0</c:v>
                </c:pt>
                <c:pt idx="85">
                  <c:v>3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4</c:v>
                </c:pt>
                <c:pt idx="90">
                  <c:v>3</c:v>
                </c:pt>
                <c:pt idx="91">
                  <c:v>3</c:v>
                </c:pt>
                <c:pt idx="92">
                  <c:v>0</c:v>
                </c:pt>
                <c:pt idx="93">
                  <c:v>2</c:v>
                </c:pt>
                <c:pt idx="94">
                  <c:v>0</c:v>
                </c:pt>
                <c:pt idx="95">
                  <c:v>0</c:v>
                </c:pt>
                <c:pt idx="96">
                  <c:v>5</c:v>
                </c:pt>
                <c:pt idx="97">
                  <c:v>1</c:v>
                </c:pt>
                <c:pt idx="98">
                  <c:v>1</c:v>
                </c:pt>
                <c:pt idx="99">
                  <c:v>7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5</c:v>
                </c:pt>
                <c:pt idx="104">
                  <c:v>0</c:v>
                </c:pt>
                <c:pt idx="105">
                  <c:v>6</c:v>
                </c:pt>
                <c:pt idx="106">
                  <c:v>1</c:v>
                </c:pt>
                <c:pt idx="107">
                  <c:v>3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5</c:v>
                </c:pt>
                <c:pt idx="113">
                  <c:v>4</c:v>
                </c:pt>
                <c:pt idx="114">
                  <c:v>4</c:v>
                </c:pt>
                <c:pt idx="115">
                  <c:v>0</c:v>
                </c:pt>
                <c:pt idx="116">
                  <c:v>0</c:v>
                </c:pt>
                <c:pt idx="117">
                  <c:v>2</c:v>
                </c:pt>
                <c:pt idx="118">
                  <c:v>0</c:v>
                </c:pt>
                <c:pt idx="119">
                  <c:v>0</c:v>
                </c:pt>
                <c:pt idx="120">
                  <c:v>4</c:v>
                </c:pt>
                <c:pt idx="121">
                  <c:v>1</c:v>
                </c:pt>
                <c:pt idx="122">
                  <c:v>0</c:v>
                </c:pt>
                <c:pt idx="123">
                  <c:v>0</c:v>
                </c:pt>
                <c:pt idx="124">
                  <c:v>2</c:v>
                </c:pt>
                <c:pt idx="125">
                  <c:v>0</c:v>
                </c:pt>
                <c:pt idx="126">
                  <c:v>2</c:v>
                </c:pt>
                <c:pt idx="127">
                  <c:v>0</c:v>
                </c:pt>
                <c:pt idx="128">
                  <c:v>2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2</c:v>
                </c:pt>
                <c:pt idx="134">
                  <c:v>0</c:v>
                </c:pt>
                <c:pt idx="135">
                  <c:v>4</c:v>
                </c:pt>
                <c:pt idx="136">
                  <c:v>0</c:v>
                </c:pt>
                <c:pt idx="137">
                  <c:v>0</c:v>
                </c:pt>
                <c:pt idx="138">
                  <c:v>4</c:v>
                </c:pt>
                <c:pt idx="139">
                  <c:v>0</c:v>
                </c:pt>
                <c:pt idx="140">
                  <c:v>5</c:v>
                </c:pt>
                <c:pt idx="141">
                  <c:v>0</c:v>
                </c:pt>
                <c:pt idx="142">
                  <c:v>2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3</c:v>
                </c:pt>
                <c:pt idx="147">
                  <c:v>3</c:v>
                </c:pt>
                <c:pt idx="148">
                  <c:v>0</c:v>
                </c:pt>
                <c:pt idx="149">
                  <c:v>4</c:v>
                </c:pt>
                <c:pt idx="150">
                  <c:v>0</c:v>
                </c:pt>
                <c:pt idx="151">
                  <c:v>0</c:v>
                </c:pt>
                <c:pt idx="152">
                  <c:v>3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3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2</c:v>
                </c:pt>
                <c:pt idx="175">
                  <c:v>0</c:v>
                </c:pt>
                <c:pt idx="176">
                  <c:v>2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ABA-4DC4-8BEE-F6B26BBDEB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1365696"/>
        <c:axId val="311366024"/>
      </c:barChart>
      <c:dateAx>
        <c:axId val="3113656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366024"/>
        <c:crosses val="autoZero"/>
        <c:auto val="1"/>
        <c:lblOffset val="100"/>
        <c:baseTimeUnit val="days"/>
      </c:dateAx>
      <c:valAx>
        <c:axId val="311366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365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TMAmerica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2020-01</c:v>
                </c:pt>
                <c:pt idx="1">
                  <c:v>2020-02</c:v>
                </c:pt>
                <c:pt idx="2">
                  <c:v>2020-03</c:v>
                </c:pt>
                <c:pt idx="3">
                  <c:v>2020-04</c:v>
                </c:pt>
                <c:pt idx="4">
                  <c:v>2020-05</c:v>
                </c:pt>
                <c:pt idx="5">
                  <c:v>2020-06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5</c:v>
                </c:pt>
                <c:pt idx="1">
                  <c:v>0</c:v>
                </c:pt>
                <c:pt idx="2">
                  <c:v>3</c:v>
                </c:pt>
                <c:pt idx="3">
                  <c:v>4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4FD-48D9-8E25-7210683EB9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4186984"/>
        <c:axId val="314196168"/>
      </c:barChart>
      <c:catAx>
        <c:axId val="314186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4196168"/>
        <c:crosses val="autoZero"/>
        <c:auto val="1"/>
        <c:lblAlgn val="ctr"/>
        <c:lblOffset val="100"/>
        <c:noMultiLvlLbl val="0"/>
      </c:catAx>
      <c:valAx>
        <c:axId val="314196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4186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Tokio Marine 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Sheet1!$A$2:$A$183</c:f>
              <c:numCache>
                <c:formatCode>m/d/yyyy</c:formatCode>
                <c:ptCount val="182"/>
                <c:pt idx="0">
                  <c:v>43831</c:v>
                </c:pt>
                <c:pt idx="1">
                  <c:v>43832</c:v>
                </c:pt>
                <c:pt idx="2">
                  <c:v>43833</c:v>
                </c:pt>
                <c:pt idx="3">
                  <c:v>43834</c:v>
                </c:pt>
                <c:pt idx="4">
                  <c:v>43835</c:v>
                </c:pt>
                <c:pt idx="5">
                  <c:v>43836</c:v>
                </c:pt>
                <c:pt idx="6">
                  <c:v>43837</c:v>
                </c:pt>
                <c:pt idx="7">
                  <c:v>43838</c:v>
                </c:pt>
                <c:pt idx="8">
                  <c:v>43839</c:v>
                </c:pt>
                <c:pt idx="9">
                  <c:v>43840</c:v>
                </c:pt>
                <c:pt idx="10">
                  <c:v>43841</c:v>
                </c:pt>
                <c:pt idx="11">
                  <c:v>43842</c:v>
                </c:pt>
                <c:pt idx="12">
                  <c:v>43843</c:v>
                </c:pt>
                <c:pt idx="13">
                  <c:v>43844</c:v>
                </c:pt>
                <c:pt idx="14">
                  <c:v>43845</c:v>
                </c:pt>
                <c:pt idx="15">
                  <c:v>43846</c:v>
                </c:pt>
                <c:pt idx="16">
                  <c:v>43847</c:v>
                </c:pt>
                <c:pt idx="17">
                  <c:v>43848</c:v>
                </c:pt>
                <c:pt idx="18">
                  <c:v>43849</c:v>
                </c:pt>
                <c:pt idx="19">
                  <c:v>43850</c:v>
                </c:pt>
                <c:pt idx="20">
                  <c:v>43851</c:v>
                </c:pt>
                <c:pt idx="21">
                  <c:v>43852</c:v>
                </c:pt>
                <c:pt idx="22">
                  <c:v>43853</c:v>
                </c:pt>
                <c:pt idx="23">
                  <c:v>43854</c:v>
                </c:pt>
                <c:pt idx="24">
                  <c:v>43855</c:v>
                </c:pt>
                <c:pt idx="25">
                  <c:v>43856</c:v>
                </c:pt>
                <c:pt idx="26">
                  <c:v>43857</c:v>
                </c:pt>
                <c:pt idx="27">
                  <c:v>43858</c:v>
                </c:pt>
                <c:pt idx="28">
                  <c:v>43859</c:v>
                </c:pt>
                <c:pt idx="29">
                  <c:v>43860</c:v>
                </c:pt>
                <c:pt idx="30">
                  <c:v>43861</c:v>
                </c:pt>
                <c:pt idx="31">
                  <c:v>43862</c:v>
                </c:pt>
                <c:pt idx="32">
                  <c:v>43863</c:v>
                </c:pt>
                <c:pt idx="33">
                  <c:v>43864</c:v>
                </c:pt>
                <c:pt idx="34">
                  <c:v>43865</c:v>
                </c:pt>
                <c:pt idx="35">
                  <c:v>43866</c:v>
                </c:pt>
                <c:pt idx="36">
                  <c:v>43867</c:v>
                </c:pt>
                <c:pt idx="37">
                  <c:v>43868</c:v>
                </c:pt>
                <c:pt idx="38">
                  <c:v>43869</c:v>
                </c:pt>
                <c:pt idx="39">
                  <c:v>43870</c:v>
                </c:pt>
                <c:pt idx="40">
                  <c:v>43871</c:v>
                </c:pt>
                <c:pt idx="41">
                  <c:v>43872</c:v>
                </c:pt>
                <c:pt idx="42">
                  <c:v>43873</c:v>
                </c:pt>
                <c:pt idx="43">
                  <c:v>43874</c:v>
                </c:pt>
                <c:pt idx="44">
                  <c:v>43875</c:v>
                </c:pt>
                <c:pt idx="45">
                  <c:v>43876</c:v>
                </c:pt>
                <c:pt idx="46">
                  <c:v>43877</c:v>
                </c:pt>
                <c:pt idx="47">
                  <c:v>43878</c:v>
                </c:pt>
                <c:pt idx="48">
                  <c:v>43879</c:v>
                </c:pt>
                <c:pt idx="49">
                  <c:v>43880</c:v>
                </c:pt>
                <c:pt idx="50">
                  <c:v>43881</c:v>
                </c:pt>
                <c:pt idx="51">
                  <c:v>43882</c:v>
                </c:pt>
                <c:pt idx="52">
                  <c:v>43883</c:v>
                </c:pt>
                <c:pt idx="53">
                  <c:v>43884</c:v>
                </c:pt>
                <c:pt idx="54">
                  <c:v>43885</c:v>
                </c:pt>
                <c:pt idx="55">
                  <c:v>43886</c:v>
                </c:pt>
                <c:pt idx="56">
                  <c:v>43887</c:v>
                </c:pt>
                <c:pt idx="57">
                  <c:v>43888</c:v>
                </c:pt>
                <c:pt idx="58">
                  <c:v>43889</c:v>
                </c:pt>
                <c:pt idx="59">
                  <c:v>43890</c:v>
                </c:pt>
                <c:pt idx="60">
                  <c:v>43891</c:v>
                </c:pt>
                <c:pt idx="61">
                  <c:v>43892</c:v>
                </c:pt>
                <c:pt idx="62">
                  <c:v>43893</c:v>
                </c:pt>
                <c:pt idx="63">
                  <c:v>43894</c:v>
                </c:pt>
                <c:pt idx="64">
                  <c:v>43895</c:v>
                </c:pt>
                <c:pt idx="65">
                  <c:v>43896</c:v>
                </c:pt>
                <c:pt idx="66">
                  <c:v>43897</c:v>
                </c:pt>
                <c:pt idx="67">
                  <c:v>43898</c:v>
                </c:pt>
                <c:pt idx="68">
                  <c:v>43899</c:v>
                </c:pt>
                <c:pt idx="69">
                  <c:v>43900</c:v>
                </c:pt>
                <c:pt idx="70">
                  <c:v>43901</c:v>
                </c:pt>
                <c:pt idx="71">
                  <c:v>43902</c:v>
                </c:pt>
                <c:pt idx="72">
                  <c:v>43903</c:v>
                </c:pt>
                <c:pt idx="73">
                  <c:v>43904</c:v>
                </c:pt>
                <c:pt idx="74">
                  <c:v>43905</c:v>
                </c:pt>
                <c:pt idx="75">
                  <c:v>43906</c:v>
                </c:pt>
                <c:pt idx="76">
                  <c:v>43907</c:v>
                </c:pt>
                <c:pt idx="77">
                  <c:v>43908</c:v>
                </c:pt>
                <c:pt idx="78">
                  <c:v>43909</c:v>
                </c:pt>
                <c:pt idx="79">
                  <c:v>43910</c:v>
                </c:pt>
                <c:pt idx="80">
                  <c:v>43911</c:v>
                </c:pt>
                <c:pt idx="81">
                  <c:v>43912</c:v>
                </c:pt>
                <c:pt idx="82">
                  <c:v>43913</c:v>
                </c:pt>
                <c:pt idx="83">
                  <c:v>43914</c:v>
                </c:pt>
                <c:pt idx="84">
                  <c:v>43915</c:v>
                </c:pt>
                <c:pt idx="85">
                  <c:v>43916</c:v>
                </c:pt>
                <c:pt idx="86">
                  <c:v>43917</c:v>
                </c:pt>
                <c:pt idx="87">
                  <c:v>43918</c:v>
                </c:pt>
                <c:pt idx="88">
                  <c:v>43919</c:v>
                </c:pt>
                <c:pt idx="89">
                  <c:v>43920</c:v>
                </c:pt>
                <c:pt idx="90">
                  <c:v>43921</c:v>
                </c:pt>
                <c:pt idx="91">
                  <c:v>43922</c:v>
                </c:pt>
                <c:pt idx="92">
                  <c:v>43923</c:v>
                </c:pt>
                <c:pt idx="93">
                  <c:v>43924</c:v>
                </c:pt>
                <c:pt idx="94">
                  <c:v>43925</c:v>
                </c:pt>
                <c:pt idx="95">
                  <c:v>43926</c:v>
                </c:pt>
                <c:pt idx="96">
                  <c:v>43927</c:v>
                </c:pt>
                <c:pt idx="97">
                  <c:v>43928</c:v>
                </c:pt>
                <c:pt idx="98">
                  <c:v>43929</c:v>
                </c:pt>
                <c:pt idx="99">
                  <c:v>43930</c:v>
                </c:pt>
                <c:pt idx="100">
                  <c:v>43931</c:v>
                </c:pt>
                <c:pt idx="101">
                  <c:v>43932</c:v>
                </c:pt>
                <c:pt idx="102">
                  <c:v>43933</c:v>
                </c:pt>
                <c:pt idx="103">
                  <c:v>43934</c:v>
                </c:pt>
                <c:pt idx="104">
                  <c:v>43935</c:v>
                </c:pt>
                <c:pt idx="105">
                  <c:v>43936</c:v>
                </c:pt>
                <c:pt idx="106">
                  <c:v>43937</c:v>
                </c:pt>
                <c:pt idx="107">
                  <c:v>43938</c:v>
                </c:pt>
                <c:pt idx="108">
                  <c:v>43939</c:v>
                </c:pt>
                <c:pt idx="109">
                  <c:v>43940</c:v>
                </c:pt>
                <c:pt idx="110">
                  <c:v>43941</c:v>
                </c:pt>
                <c:pt idx="111">
                  <c:v>43942</c:v>
                </c:pt>
                <c:pt idx="112">
                  <c:v>43943</c:v>
                </c:pt>
                <c:pt idx="113">
                  <c:v>43944</c:v>
                </c:pt>
                <c:pt idx="114">
                  <c:v>43945</c:v>
                </c:pt>
                <c:pt idx="115">
                  <c:v>43946</c:v>
                </c:pt>
                <c:pt idx="116">
                  <c:v>43947</c:v>
                </c:pt>
                <c:pt idx="117">
                  <c:v>43948</c:v>
                </c:pt>
                <c:pt idx="118">
                  <c:v>43949</c:v>
                </c:pt>
                <c:pt idx="119">
                  <c:v>43950</c:v>
                </c:pt>
                <c:pt idx="120">
                  <c:v>43951</c:v>
                </c:pt>
                <c:pt idx="121">
                  <c:v>43952</c:v>
                </c:pt>
                <c:pt idx="122">
                  <c:v>43953</c:v>
                </c:pt>
                <c:pt idx="123">
                  <c:v>43954</c:v>
                </c:pt>
                <c:pt idx="124">
                  <c:v>43955</c:v>
                </c:pt>
                <c:pt idx="125">
                  <c:v>43956</c:v>
                </c:pt>
                <c:pt idx="126">
                  <c:v>43957</c:v>
                </c:pt>
                <c:pt idx="127">
                  <c:v>43958</c:v>
                </c:pt>
                <c:pt idx="128">
                  <c:v>43959</c:v>
                </c:pt>
                <c:pt idx="129">
                  <c:v>43960</c:v>
                </c:pt>
                <c:pt idx="130">
                  <c:v>43961</c:v>
                </c:pt>
                <c:pt idx="131">
                  <c:v>43962</c:v>
                </c:pt>
                <c:pt idx="132">
                  <c:v>43963</c:v>
                </c:pt>
                <c:pt idx="133">
                  <c:v>43964</c:v>
                </c:pt>
                <c:pt idx="134">
                  <c:v>43965</c:v>
                </c:pt>
                <c:pt idx="135">
                  <c:v>43966</c:v>
                </c:pt>
                <c:pt idx="136">
                  <c:v>43967</c:v>
                </c:pt>
                <c:pt idx="137">
                  <c:v>43968</c:v>
                </c:pt>
                <c:pt idx="138">
                  <c:v>43969</c:v>
                </c:pt>
                <c:pt idx="139">
                  <c:v>43970</c:v>
                </c:pt>
                <c:pt idx="140">
                  <c:v>43971</c:v>
                </c:pt>
                <c:pt idx="141">
                  <c:v>43972</c:v>
                </c:pt>
                <c:pt idx="142">
                  <c:v>43973</c:v>
                </c:pt>
                <c:pt idx="143">
                  <c:v>43974</c:v>
                </c:pt>
                <c:pt idx="144">
                  <c:v>43975</c:v>
                </c:pt>
                <c:pt idx="145">
                  <c:v>43976</c:v>
                </c:pt>
                <c:pt idx="146">
                  <c:v>43977</c:v>
                </c:pt>
                <c:pt idx="147">
                  <c:v>43978</c:v>
                </c:pt>
                <c:pt idx="148">
                  <c:v>43979</c:v>
                </c:pt>
                <c:pt idx="149">
                  <c:v>43980</c:v>
                </c:pt>
                <c:pt idx="150">
                  <c:v>43981</c:v>
                </c:pt>
                <c:pt idx="151">
                  <c:v>43982</c:v>
                </c:pt>
                <c:pt idx="152">
                  <c:v>43983</c:v>
                </c:pt>
                <c:pt idx="153">
                  <c:v>43984</c:v>
                </c:pt>
                <c:pt idx="154">
                  <c:v>43985</c:v>
                </c:pt>
                <c:pt idx="155">
                  <c:v>43986</c:v>
                </c:pt>
                <c:pt idx="156">
                  <c:v>43987</c:v>
                </c:pt>
                <c:pt idx="157">
                  <c:v>43988</c:v>
                </c:pt>
                <c:pt idx="158">
                  <c:v>43989</c:v>
                </c:pt>
                <c:pt idx="159">
                  <c:v>43990</c:v>
                </c:pt>
                <c:pt idx="160">
                  <c:v>43991</c:v>
                </c:pt>
                <c:pt idx="161">
                  <c:v>43992</c:v>
                </c:pt>
                <c:pt idx="162">
                  <c:v>43993</c:v>
                </c:pt>
                <c:pt idx="163">
                  <c:v>43994</c:v>
                </c:pt>
                <c:pt idx="164">
                  <c:v>43995</c:v>
                </c:pt>
                <c:pt idx="165">
                  <c:v>43996</c:v>
                </c:pt>
                <c:pt idx="166">
                  <c:v>43997</c:v>
                </c:pt>
                <c:pt idx="167">
                  <c:v>43998</c:v>
                </c:pt>
                <c:pt idx="168">
                  <c:v>43999</c:v>
                </c:pt>
                <c:pt idx="169">
                  <c:v>44000</c:v>
                </c:pt>
                <c:pt idx="170">
                  <c:v>44001</c:v>
                </c:pt>
                <c:pt idx="171">
                  <c:v>44002</c:v>
                </c:pt>
                <c:pt idx="172">
                  <c:v>44003</c:v>
                </c:pt>
                <c:pt idx="173">
                  <c:v>44004</c:v>
                </c:pt>
                <c:pt idx="174">
                  <c:v>44005</c:v>
                </c:pt>
                <c:pt idx="175">
                  <c:v>44006</c:v>
                </c:pt>
                <c:pt idx="176">
                  <c:v>44007</c:v>
                </c:pt>
                <c:pt idx="177">
                  <c:v>44008</c:v>
                </c:pt>
                <c:pt idx="178">
                  <c:v>44009</c:v>
                </c:pt>
                <c:pt idx="179">
                  <c:v>44010</c:v>
                </c:pt>
                <c:pt idx="180">
                  <c:v>44011</c:v>
                </c:pt>
                <c:pt idx="181">
                  <c:v>44012</c:v>
                </c:pt>
              </c:numCache>
            </c:numRef>
          </c:cat>
          <c:val>
            <c:numRef>
              <c:f>Sheet1!$B$2:$B$183</c:f>
              <c:numCache>
                <c:formatCode>General</c:formatCode>
                <c:ptCount val="182"/>
                <c:pt idx="0">
                  <c:v>6</c:v>
                </c:pt>
                <c:pt idx="1">
                  <c:v>5</c:v>
                </c:pt>
                <c:pt idx="2">
                  <c:v>7</c:v>
                </c:pt>
                <c:pt idx="3">
                  <c:v>2</c:v>
                </c:pt>
                <c:pt idx="4">
                  <c:v>0</c:v>
                </c:pt>
                <c:pt idx="5">
                  <c:v>8</c:v>
                </c:pt>
                <c:pt idx="6">
                  <c:v>6</c:v>
                </c:pt>
                <c:pt idx="7">
                  <c:v>8</c:v>
                </c:pt>
                <c:pt idx="8">
                  <c:v>13</c:v>
                </c:pt>
                <c:pt idx="9">
                  <c:v>8</c:v>
                </c:pt>
                <c:pt idx="10">
                  <c:v>9</c:v>
                </c:pt>
                <c:pt idx="11">
                  <c:v>5</c:v>
                </c:pt>
                <c:pt idx="12">
                  <c:v>11</c:v>
                </c:pt>
                <c:pt idx="13">
                  <c:v>10</c:v>
                </c:pt>
                <c:pt idx="14">
                  <c:v>5</c:v>
                </c:pt>
                <c:pt idx="15">
                  <c:v>7</c:v>
                </c:pt>
                <c:pt idx="16">
                  <c:v>7</c:v>
                </c:pt>
                <c:pt idx="17">
                  <c:v>-1</c:v>
                </c:pt>
                <c:pt idx="18">
                  <c:v>1</c:v>
                </c:pt>
                <c:pt idx="19">
                  <c:v>6</c:v>
                </c:pt>
                <c:pt idx="20">
                  <c:v>14</c:v>
                </c:pt>
                <c:pt idx="21">
                  <c:v>5</c:v>
                </c:pt>
                <c:pt idx="22">
                  <c:v>2</c:v>
                </c:pt>
                <c:pt idx="23">
                  <c:v>12</c:v>
                </c:pt>
                <c:pt idx="24">
                  <c:v>6</c:v>
                </c:pt>
                <c:pt idx="25">
                  <c:v>1</c:v>
                </c:pt>
                <c:pt idx="26">
                  <c:v>4</c:v>
                </c:pt>
                <c:pt idx="27">
                  <c:v>6</c:v>
                </c:pt>
                <c:pt idx="28">
                  <c:v>6</c:v>
                </c:pt>
                <c:pt idx="29">
                  <c:v>6</c:v>
                </c:pt>
                <c:pt idx="30">
                  <c:v>8</c:v>
                </c:pt>
                <c:pt idx="31">
                  <c:v>19</c:v>
                </c:pt>
                <c:pt idx="32">
                  <c:v>4</c:v>
                </c:pt>
                <c:pt idx="33">
                  <c:v>11</c:v>
                </c:pt>
                <c:pt idx="34">
                  <c:v>7</c:v>
                </c:pt>
                <c:pt idx="35">
                  <c:v>12</c:v>
                </c:pt>
                <c:pt idx="36">
                  <c:v>19</c:v>
                </c:pt>
                <c:pt idx="37">
                  <c:v>20</c:v>
                </c:pt>
                <c:pt idx="40">
                  <c:v>34</c:v>
                </c:pt>
                <c:pt idx="41">
                  <c:v>10</c:v>
                </c:pt>
                <c:pt idx="42">
                  <c:v>14</c:v>
                </c:pt>
                <c:pt idx="43">
                  <c:v>7</c:v>
                </c:pt>
                <c:pt idx="44">
                  <c:v>8</c:v>
                </c:pt>
                <c:pt idx="45">
                  <c:v>9</c:v>
                </c:pt>
                <c:pt idx="46">
                  <c:v>8</c:v>
                </c:pt>
                <c:pt idx="47">
                  <c:v>5</c:v>
                </c:pt>
                <c:pt idx="48">
                  <c:v>11</c:v>
                </c:pt>
                <c:pt idx="49">
                  <c:v>23</c:v>
                </c:pt>
                <c:pt idx="50">
                  <c:v>15</c:v>
                </c:pt>
                <c:pt idx="51">
                  <c:v>9</c:v>
                </c:pt>
                <c:pt idx="52">
                  <c:v>7</c:v>
                </c:pt>
                <c:pt idx="53">
                  <c:v>13</c:v>
                </c:pt>
                <c:pt idx="54">
                  <c:v>9</c:v>
                </c:pt>
                <c:pt idx="55">
                  <c:v>16</c:v>
                </c:pt>
                <c:pt idx="56">
                  <c:v>8</c:v>
                </c:pt>
                <c:pt idx="57">
                  <c:v>16</c:v>
                </c:pt>
                <c:pt idx="58">
                  <c:v>8</c:v>
                </c:pt>
                <c:pt idx="59">
                  <c:v>4</c:v>
                </c:pt>
                <c:pt idx="60">
                  <c:v>10</c:v>
                </c:pt>
                <c:pt idx="61">
                  <c:v>5</c:v>
                </c:pt>
                <c:pt idx="62">
                  <c:v>11</c:v>
                </c:pt>
                <c:pt idx="63">
                  <c:v>5</c:v>
                </c:pt>
                <c:pt idx="64">
                  <c:v>9</c:v>
                </c:pt>
                <c:pt idx="65">
                  <c:v>10</c:v>
                </c:pt>
                <c:pt idx="66">
                  <c:v>7</c:v>
                </c:pt>
                <c:pt idx="67">
                  <c:v>13</c:v>
                </c:pt>
                <c:pt idx="68">
                  <c:v>9</c:v>
                </c:pt>
                <c:pt idx="69">
                  <c:v>15</c:v>
                </c:pt>
                <c:pt idx="70">
                  <c:v>11</c:v>
                </c:pt>
                <c:pt idx="71">
                  <c:v>11</c:v>
                </c:pt>
                <c:pt idx="72">
                  <c:v>16</c:v>
                </c:pt>
                <c:pt idx="73">
                  <c:v>10</c:v>
                </c:pt>
                <c:pt idx="74">
                  <c:v>8</c:v>
                </c:pt>
                <c:pt idx="75">
                  <c:v>13</c:v>
                </c:pt>
                <c:pt idx="76">
                  <c:v>4</c:v>
                </c:pt>
                <c:pt idx="77">
                  <c:v>15</c:v>
                </c:pt>
                <c:pt idx="78">
                  <c:v>9</c:v>
                </c:pt>
                <c:pt idx="79">
                  <c:v>2</c:v>
                </c:pt>
                <c:pt idx="80">
                  <c:v>15</c:v>
                </c:pt>
                <c:pt idx="81">
                  <c:v>5</c:v>
                </c:pt>
                <c:pt idx="82">
                  <c:v>8</c:v>
                </c:pt>
                <c:pt idx="83">
                  <c:v>11</c:v>
                </c:pt>
                <c:pt idx="84">
                  <c:v>9</c:v>
                </c:pt>
                <c:pt idx="85">
                  <c:v>16</c:v>
                </c:pt>
                <c:pt idx="86">
                  <c:v>22</c:v>
                </c:pt>
                <c:pt idx="87">
                  <c:v>14</c:v>
                </c:pt>
                <c:pt idx="88">
                  <c:v>11</c:v>
                </c:pt>
                <c:pt idx="89">
                  <c:v>27</c:v>
                </c:pt>
                <c:pt idx="90">
                  <c:v>20</c:v>
                </c:pt>
                <c:pt idx="91">
                  <c:v>19</c:v>
                </c:pt>
                <c:pt idx="92">
                  <c:v>19</c:v>
                </c:pt>
                <c:pt idx="93">
                  <c:v>13</c:v>
                </c:pt>
                <c:pt idx="94">
                  <c:v>50</c:v>
                </c:pt>
                <c:pt idx="95">
                  <c:v>22</c:v>
                </c:pt>
                <c:pt idx="96">
                  <c:v>18</c:v>
                </c:pt>
                <c:pt idx="97">
                  <c:v>46</c:v>
                </c:pt>
                <c:pt idx="98">
                  <c:v>42</c:v>
                </c:pt>
                <c:pt idx="99">
                  <c:v>29</c:v>
                </c:pt>
                <c:pt idx="100">
                  <c:v>20</c:v>
                </c:pt>
                <c:pt idx="101">
                  <c:v>29</c:v>
                </c:pt>
                <c:pt idx="102">
                  <c:v>20</c:v>
                </c:pt>
                <c:pt idx="103">
                  <c:v>15</c:v>
                </c:pt>
                <c:pt idx="104">
                  <c:v>27</c:v>
                </c:pt>
                <c:pt idx="105">
                  <c:v>19</c:v>
                </c:pt>
                <c:pt idx="106">
                  <c:v>20</c:v>
                </c:pt>
                <c:pt idx="107">
                  <c:v>9</c:v>
                </c:pt>
                <c:pt idx="108">
                  <c:v>26</c:v>
                </c:pt>
                <c:pt idx="109">
                  <c:v>16</c:v>
                </c:pt>
                <c:pt idx="110">
                  <c:v>14</c:v>
                </c:pt>
                <c:pt idx="111">
                  <c:v>24</c:v>
                </c:pt>
                <c:pt idx="112">
                  <c:v>21</c:v>
                </c:pt>
                <c:pt idx="113">
                  <c:v>24</c:v>
                </c:pt>
                <c:pt idx="114">
                  <c:v>15</c:v>
                </c:pt>
                <c:pt idx="115">
                  <c:v>11</c:v>
                </c:pt>
                <c:pt idx="116">
                  <c:v>9</c:v>
                </c:pt>
                <c:pt idx="117">
                  <c:v>8</c:v>
                </c:pt>
                <c:pt idx="118">
                  <c:v>15</c:v>
                </c:pt>
                <c:pt idx="119">
                  <c:v>6</c:v>
                </c:pt>
                <c:pt idx="120">
                  <c:v>3</c:v>
                </c:pt>
                <c:pt idx="121">
                  <c:v>8</c:v>
                </c:pt>
                <c:pt idx="122">
                  <c:v>1</c:v>
                </c:pt>
                <c:pt idx="123">
                  <c:v>5</c:v>
                </c:pt>
                <c:pt idx="124">
                  <c:v>3</c:v>
                </c:pt>
                <c:pt idx="125">
                  <c:v>5</c:v>
                </c:pt>
                <c:pt idx="126">
                  <c:v>2</c:v>
                </c:pt>
                <c:pt idx="127">
                  <c:v>13</c:v>
                </c:pt>
                <c:pt idx="128">
                  <c:v>6</c:v>
                </c:pt>
                <c:pt idx="129">
                  <c:v>4</c:v>
                </c:pt>
                <c:pt idx="130">
                  <c:v>1</c:v>
                </c:pt>
                <c:pt idx="131">
                  <c:v>2</c:v>
                </c:pt>
                <c:pt idx="132">
                  <c:v>8</c:v>
                </c:pt>
                <c:pt idx="133">
                  <c:v>11</c:v>
                </c:pt>
                <c:pt idx="134">
                  <c:v>6</c:v>
                </c:pt>
                <c:pt idx="135">
                  <c:v>9</c:v>
                </c:pt>
                <c:pt idx="136">
                  <c:v>10</c:v>
                </c:pt>
                <c:pt idx="137">
                  <c:v>9</c:v>
                </c:pt>
                <c:pt idx="138">
                  <c:v>6</c:v>
                </c:pt>
                <c:pt idx="139">
                  <c:v>17</c:v>
                </c:pt>
                <c:pt idx="140">
                  <c:v>9</c:v>
                </c:pt>
                <c:pt idx="141">
                  <c:v>5</c:v>
                </c:pt>
                <c:pt idx="142">
                  <c:v>11</c:v>
                </c:pt>
                <c:pt idx="143">
                  <c:v>10</c:v>
                </c:pt>
                <c:pt idx="144">
                  <c:v>4</c:v>
                </c:pt>
                <c:pt idx="145">
                  <c:v>13</c:v>
                </c:pt>
                <c:pt idx="146">
                  <c:v>13</c:v>
                </c:pt>
                <c:pt idx="147">
                  <c:v>12</c:v>
                </c:pt>
                <c:pt idx="148">
                  <c:v>13</c:v>
                </c:pt>
                <c:pt idx="149">
                  <c:v>8</c:v>
                </c:pt>
                <c:pt idx="150">
                  <c:v>11</c:v>
                </c:pt>
                <c:pt idx="151">
                  <c:v>3</c:v>
                </c:pt>
                <c:pt idx="152">
                  <c:v>13</c:v>
                </c:pt>
                <c:pt idx="153">
                  <c:v>4</c:v>
                </c:pt>
                <c:pt idx="154">
                  <c:v>9</c:v>
                </c:pt>
                <c:pt idx="155">
                  <c:v>11</c:v>
                </c:pt>
                <c:pt idx="156">
                  <c:v>9</c:v>
                </c:pt>
                <c:pt idx="157">
                  <c:v>7</c:v>
                </c:pt>
                <c:pt idx="158">
                  <c:v>11</c:v>
                </c:pt>
                <c:pt idx="159">
                  <c:v>8</c:v>
                </c:pt>
                <c:pt idx="160">
                  <c:v>9</c:v>
                </c:pt>
                <c:pt idx="161">
                  <c:v>14</c:v>
                </c:pt>
                <c:pt idx="162">
                  <c:v>16</c:v>
                </c:pt>
                <c:pt idx="163">
                  <c:v>11</c:v>
                </c:pt>
                <c:pt idx="164">
                  <c:v>6</c:v>
                </c:pt>
                <c:pt idx="165">
                  <c:v>9</c:v>
                </c:pt>
                <c:pt idx="166">
                  <c:v>7</c:v>
                </c:pt>
                <c:pt idx="167">
                  <c:v>91</c:v>
                </c:pt>
                <c:pt idx="168">
                  <c:v>6</c:v>
                </c:pt>
                <c:pt idx="169">
                  <c:v>7</c:v>
                </c:pt>
                <c:pt idx="170">
                  <c:v>11</c:v>
                </c:pt>
                <c:pt idx="171">
                  <c:v>7</c:v>
                </c:pt>
                <c:pt idx="172">
                  <c:v>5</c:v>
                </c:pt>
                <c:pt idx="173">
                  <c:v>1</c:v>
                </c:pt>
                <c:pt idx="174">
                  <c:v>-92</c:v>
                </c:pt>
                <c:pt idx="175">
                  <c:v>6</c:v>
                </c:pt>
                <c:pt idx="176">
                  <c:v>9</c:v>
                </c:pt>
                <c:pt idx="177">
                  <c:v>3</c:v>
                </c:pt>
                <c:pt idx="178">
                  <c:v>12</c:v>
                </c:pt>
                <c:pt idx="179">
                  <c:v>9</c:v>
                </c:pt>
                <c:pt idx="180">
                  <c:v>0</c:v>
                </c:pt>
                <c:pt idx="181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DF0-4340-8FFF-99A0BA4DCD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1371928"/>
        <c:axId val="311369960"/>
      </c:barChart>
      <c:dateAx>
        <c:axId val="3113719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369960"/>
        <c:crosses val="autoZero"/>
        <c:auto val="1"/>
        <c:lblOffset val="100"/>
        <c:baseTimeUnit val="days"/>
      </c:dateAx>
      <c:valAx>
        <c:axId val="311369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371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tmamerica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Sheet1!$A$2:$A$183</c:f>
              <c:numCache>
                <c:formatCode>m/d/yyyy</c:formatCode>
                <c:ptCount val="182"/>
                <c:pt idx="0">
                  <c:v>43831</c:v>
                </c:pt>
                <c:pt idx="1">
                  <c:v>43832</c:v>
                </c:pt>
                <c:pt idx="2">
                  <c:v>43833</c:v>
                </c:pt>
                <c:pt idx="3">
                  <c:v>43834</c:v>
                </c:pt>
                <c:pt idx="4">
                  <c:v>43835</c:v>
                </c:pt>
                <c:pt idx="5">
                  <c:v>43836</c:v>
                </c:pt>
                <c:pt idx="6">
                  <c:v>43837</c:v>
                </c:pt>
                <c:pt idx="7">
                  <c:v>43838</c:v>
                </c:pt>
                <c:pt idx="8">
                  <c:v>43839</c:v>
                </c:pt>
                <c:pt idx="9">
                  <c:v>43840</c:v>
                </c:pt>
                <c:pt idx="10">
                  <c:v>43841</c:v>
                </c:pt>
                <c:pt idx="11">
                  <c:v>43842</c:v>
                </c:pt>
                <c:pt idx="12">
                  <c:v>43843</c:v>
                </c:pt>
                <c:pt idx="13">
                  <c:v>43844</c:v>
                </c:pt>
                <c:pt idx="14">
                  <c:v>43845</c:v>
                </c:pt>
                <c:pt idx="15">
                  <c:v>43846</c:v>
                </c:pt>
                <c:pt idx="16">
                  <c:v>43847</c:v>
                </c:pt>
                <c:pt idx="17">
                  <c:v>43848</c:v>
                </c:pt>
                <c:pt idx="18">
                  <c:v>43849</c:v>
                </c:pt>
                <c:pt idx="19">
                  <c:v>43850</c:v>
                </c:pt>
                <c:pt idx="20">
                  <c:v>43851</c:v>
                </c:pt>
                <c:pt idx="21">
                  <c:v>43852</c:v>
                </c:pt>
                <c:pt idx="22">
                  <c:v>43853</c:v>
                </c:pt>
                <c:pt idx="23">
                  <c:v>43854</c:v>
                </c:pt>
                <c:pt idx="24">
                  <c:v>43855</c:v>
                </c:pt>
                <c:pt idx="25">
                  <c:v>43856</c:v>
                </c:pt>
                <c:pt idx="26">
                  <c:v>43857</c:v>
                </c:pt>
                <c:pt idx="27">
                  <c:v>43858</c:v>
                </c:pt>
                <c:pt idx="28">
                  <c:v>43859</c:v>
                </c:pt>
                <c:pt idx="29">
                  <c:v>43860</c:v>
                </c:pt>
                <c:pt idx="30">
                  <c:v>43861</c:v>
                </c:pt>
                <c:pt idx="31">
                  <c:v>43862</c:v>
                </c:pt>
                <c:pt idx="32">
                  <c:v>43863</c:v>
                </c:pt>
                <c:pt idx="33">
                  <c:v>43864</c:v>
                </c:pt>
                <c:pt idx="34">
                  <c:v>43865</c:v>
                </c:pt>
                <c:pt idx="35">
                  <c:v>43866</c:v>
                </c:pt>
                <c:pt idx="36">
                  <c:v>43867</c:v>
                </c:pt>
                <c:pt idx="37">
                  <c:v>43868</c:v>
                </c:pt>
                <c:pt idx="38">
                  <c:v>43869</c:v>
                </c:pt>
                <c:pt idx="39">
                  <c:v>43870</c:v>
                </c:pt>
                <c:pt idx="40">
                  <c:v>43871</c:v>
                </c:pt>
                <c:pt idx="41">
                  <c:v>43872</c:v>
                </c:pt>
                <c:pt idx="42">
                  <c:v>43873</c:v>
                </c:pt>
                <c:pt idx="43">
                  <c:v>43874</c:v>
                </c:pt>
                <c:pt idx="44">
                  <c:v>43875</c:v>
                </c:pt>
                <c:pt idx="45">
                  <c:v>43876</c:v>
                </c:pt>
                <c:pt idx="46">
                  <c:v>43877</c:v>
                </c:pt>
                <c:pt idx="47">
                  <c:v>43878</c:v>
                </c:pt>
                <c:pt idx="48">
                  <c:v>43879</c:v>
                </c:pt>
                <c:pt idx="49">
                  <c:v>43880</c:v>
                </c:pt>
                <c:pt idx="50">
                  <c:v>43881</c:v>
                </c:pt>
                <c:pt idx="51">
                  <c:v>43882</c:v>
                </c:pt>
                <c:pt idx="52">
                  <c:v>43883</c:v>
                </c:pt>
                <c:pt idx="53">
                  <c:v>43884</c:v>
                </c:pt>
                <c:pt idx="54">
                  <c:v>43885</c:v>
                </c:pt>
                <c:pt idx="55">
                  <c:v>43886</c:v>
                </c:pt>
                <c:pt idx="56">
                  <c:v>43887</c:v>
                </c:pt>
                <c:pt idx="57">
                  <c:v>43888</c:v>
                </c:pt>
                <c:pt idx="58">
                  <c:v>43889</c:v>
                </c:pt>
                <c:pt idx="59">
                  <c:v>43890</c:v>
                </c:pt>
                <c:pt idx="60">
                  <c:v>43891</c:v>
                </c:pt>
                <c:pt idx="61">
                  <c:v>43892</c:v>
                </c:pt>
                <c:pt idx="62">
                  <c:v>43893</c:v>
                </c:pt>
                <c:pt idx="63">
                  <c:v>43894</c:v>
                </c:pt>
                <c:pt idx="64">
                  <c:v>43895</c:v>
                </c:pt>
                <c:pt idx="65">
                  <c:v>43896</c:v>
                </c:pt>
                <c:pt idx="66">
                  <c:v>43897</c:v>
                </c:pt>
                <c:pt idx="67">
                  <c:v>43898</c:v>
                </c:pt>
                <c:pt idx="68">
                  <c:v>43899</c:v>
                </c:pt>
                <c:pt idx="69">
                  <c:v>43900</c:v>
                </c:pt>
                <c:pt idx="70">
                  <c:v>43901</c:v>
                </c:pt>
                <c:pt idx="71">
                  <c:v>43902</c:v>
                </c:pt>
                <c:pt idx="72">
                  <c:v>43903</c:v>
                </c:pt>
                <c:pt idx="73">
                  <c:v>43904</c:v>
                </c:pt>
                <c:pt idx="74">
                  <c:v>43905</c:v>
                </c:pt>
                <c:pt idx="75">
                  <c:v>43906</c:v>
                </c:pt>
                <c:pt idx="76">
                  <c:v>43907</c:v>
                </c:pt>
                <c:pt idx="77">
                  <c:v>43908</c:v>
                </c:pt>
                <c:pt idx="78">
                  <c:v>43909</c:v>
                </c:pt>
                <c:pt idx="79">
                  <c:v>43910</c:v>
                </c:pt>
                <c:pt idx="80">
                  <c:v>43911</c:v>
                </c:pt>
                <c:pt idx="81">
                  <c:v>43912</c:v>
                </c:pt>
                <c:pt idx="82">
                  <c:v>43913</c:v>
                </c:pt>
                <c:pt idx="83">
                  <c:v>43914</c:v>
                </c:pt>
                <c:pt idx="84">
                  <c:v>43915</c:v>
                </c:pt>
                <c:pt idx="85">
                  <c:v>43916</c:v>
                </c:pt>
                <c:pt idx="86">
                  <c:v>43917</c:v>
                </c:pt>
                <c:pt idx="87">
                  <c:v>43918</c:v>
                </c:pt>
                <c:pt idx="88">
                  <c:v>43919</c:v>
                </c:pt>
                <c:pt idx="89">
                  <c:v>43920</c:v>
                </c:pt>
                <c:pt idx="90">
                  <c:v>43921</c:v>
                </c:pt>
                <c:pt idx="91">
                  <c:v>43922</c:v>
                </c:pt>
                <c:pt idx="92">
                  <c:v>43923</c:v>
                </c:pt>
                <c:pt idx="93">
                  <c:v>43924</c:v>
                </c:pt>
                <c:pt idx="94">
                  <c:v>43925</c:v>
                </c:pt>
                <c:pt idx="95">
                  <c:v>43926</c:v>
                </c:pt>
                <c:pt idx="96">
                  <c:v>43927</c:v>
                </c:pt>
                <c:pt idx="97">
                  <c:v>43928</c:v>
                </c:pt>
                <c:pt idx="98">
                  <c:v>43929</c:v>
                </c:pt>
                <c:pt idx="99">
                  <c:v>43930</c:v>
                </c:pt>
                <c:pt idx="100">
                  <c:v>43931</c:v>
                </c:pt>
                <c:pt idx="101">
                  <c:v>43932</c:v>
                </c:pt>
                <c:pt idx="102">
                  <c:v>43933</c:v>
                </c:pt>
                <c:pt idx="103">
                  <c:v>43934</c:v>
                </c:pt>
                <c:pt idx="104">
                  <c:v>43935</c:v>
                </c:pt>
                <c:pt idx="105">
                  <c:v>43936</c:v>
                </c:pt>
                <c:pt idx="106">
                  <c:v>43937</c:v>
                </c:pt>
                <c:pt idx="107">
                  <c:v>43938</c:v>
                </c:pt>
                <c:pt idx="108">
                  <c:v>43939</c:v>
                </c:pt>
                <c:pt idx="109">
                  <c:v>43940</c:v>
                </c:pt>
                <c:pt idx="110">
                  <c:v>43941</c:v>
                </c:pt>
                <c:pt idx="111">
                  <c:v>43942</c:v>
                </c:pt>
                <c:pt idx="112">
                  <c:v>43943</c:v>
                </c:pt>
                <c:pt idx="113">
                  <c:v>43944</c:v>
                </c:pt>
                <c:pt idx="114">
                  <c:v>43945</c:v>
                </c:pt>
                <c:pt idx="115">
                  <c:v>43946</c:v>
                </c:pt>
                <c:pt idx="116">
                  <c:v>43947</c:v>
                </c:pt>
                <c:pt idx="117">
                  <c:v>43948</c:v>
                </c:pt>
                <c:pt idx="118">
                  <c:v>43949</c:v>
                </c:pt>
                <c:pt idx="119">
                  <c:v>43950</c:v>
                </c:pt>
                <c:pt idx="120">
                  <c:v>43951</c:v>
                </c:pt>
                <c:pt idx="121">
                  <c:v>43952</c:v>
                </c:pt>
                <c:pt idx="122">
                  <c:v>43953</c:v>
                </c:pt>
                <c:pt idx="123">
                  <c:v>43954</c:v>
                </c:pt>
                <c:pt idx="124">
                  <c:v>43955</c:v>
                </c:pt>
                <c:pt idx="125">
                  <c:v>43956</c:v>
                </c:pt>
                <c:pt idx="126">
                  <c:v>43957</c:v>
                </c:pt>
                <c:pt idx="127">
                  <c:v>43958</c:v>
                </c:pt>
                <c:pt idx="128">
                  <c:v>43959</c:v>
                </c:pt>
                <c:pt idx="129">
                  <c:v>43960</c:v>
                </c:pt>
                <c:pt idx="130">
                  <c:v>43961</c:v>
                </c:pt>
                <c:pt idx="131">
                  <c:v>43962</c:v>
                </c:pt>
                <c:pt idx="132">
                  <c:v>43963</c:v>
                </c:pt>
                <c:pt idx="133">
                  <c:v>43964</c:v>
                </c:pt>
                <c:pt idx="134">
                  <c:v>43965</c:v>
                </c:pt>
                <c:pt idx="135">
                  <c:v>43966</c:v>
                </c:pt>
                <c:pt idx="136">
                  <c:v>43967</c:v>
                </c:pt>
                <c:pt idx="137">
                  <c:v>43968</c:v>
                </c:pt>
                <c:pt idx="138">
                  <c:v>43969</c:v>
                </c:pt>
                <c:pt idx="139">
                  <c:v>43970</c:v>
                </c:pt>
                <c:pt idx="140">
                  <c:v>43971</c:v>
                </c:pt>
                <c:pt idx="141">
                  <c:v>43972</c:v>
                </c:pt>
                <c:pt idx="142">
                  <c:v>43973</c:v>
                </c:pt>
                <c:pt idx="143">
                  <c:v>43974</c:v>
                </c:pt>
                <c:pt idx="144">
                  <c:v>43975</c:v>
                </c:pt>
                <c:pt idx="145">
                  <c:v>43976</c:v>
                </c:pt>
                <c:pt idx="146">
                  <c:v>43977</c:v>
                </c:pt>
                <c:pt idx="147">
                  <c:v>43978</c:v>
                </c:pt>
                <c:pt idx="148">
                  <c:v>43979</c:v>
                </c:pt>
                <c:pt idx="149">
                  <c:v>43980</c:v>
                </c:pt>
                <c:pt idx="150">
                  <c:v>43981</c:v>
                </c:pt>
                <c:pt idx="151">
                  <c:v>43982</c:v>
                </c:pt>
                <c:pt idx="152">
                  <c:v>43983</c:v>
                </c:pt>
                <c:pt idx="153">
                  <c:v>43984</c:v>
                </c:pt>
                <c:pt idx="154">
                  <c:v>43985</c:v>
                </c:pt>
                <c:pt idx="155">
                  <c:v>43986</c:v>
                </c:pt>
                <c:pt idx="156">
                  <c:v>43987</c:v>
                </c:pt>
                <c:pt idx="157">
                  <c:v>43988</c:v>
                </c:pt>
                <c:pt idx="158">
                  <c:v>43989</c:v>
                </c:pt>
                <c:pt idx="159">
                  <c:v>43990</c:v>
                </c:pt>
                <c:pt idx="160">
                  <c:v>43991</c:v>
                </c:pt>
                <c:pt idx="161">
                  <c:v>43992</c:v>
                </c:pt>
                <c:pt idx="162">
                  <c:v>43993</c:v>
                </c:pt>
                <c:pt idx="163">
                  <c:v>43994</c:v>
                </c:pt>
                <c:pt idx="164">
                  <c:v>43995</c:v>
                </c:pt>
                <c:pt idx="165">
                  <c:v>43996</c:v>
                </c:pt>
                <c:pt idx="166">
                  <c:v>43997</c:v>
                </c:pt>
                <c:pt idx="167">
                  <c:v>43998</c:v>
                </c:pt>
                <c:pt idx="168">
                  <c:v>43999</c:v>
                </c:pt>
                <c:pt idx="169">
                  <c:v>44000</c:v>
                </c:pt>
                <c:pt idx="170">
                  <c:v>44001</c:v>
                </c:pt>
                <c:pt idx="171">
                  <c:v>44002</c:v>
                </c:pt>
                <c:pt idx="172">
                  <c:v>44003</c:v>
                </c:pt>
                <c:pt idx="173">
                  <c:v>44004</c:v>
                </c:pt>
                <c:pt idx="174">
                  <c:v>44005</c:v>
                </c:pt>
                <c:pt idx="175">
                  <c:v>44006</c:v>
                </c:pt>
                <c:pt idx="176">
                  <c:v>44007</c:v>
                </c:pt>
                <c:pt idx="177">
                  <c:v>44008</c:v>
                </c:pt>
                <c:pt idx="178">
                  <c:v>44009</c:v>
                </c:pt>
                <c:pt idx="179">
                  <c:v>44010</c:v>
                </c:pt>
                <c:pt idx="180">
                  <c:v>44011</c:v>
                </c:pt>
                <c:pt idx="181">
                  <c:v>44012</c:v>
                </c:pt>
              </c:numCache>
            </c:numRef>
          </c:cat>
          <c:val>
            <c:numRef>
              <c:f>Sheet1!$B$2:$B$183</c:f>
              <c:numCache>
                <c:formatCode>General</c:formatCode>
                <c:ptCount val="18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  <c:pt idx="5">
                  <c:v>-1</c:v>
                </c:pt>
                <c:pt idx="6">
                  <c:v>0</c:v>
                </c:pt>
                <c:pt idx="7">
                  <c:v>1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-1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-1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0</c:v>
                </c:pt>
                <c:pt idx="25">
                  <c:v>1</c:v>
                </c:pt>
                <c:pt idx="26">
                  <c:v>0</c:v>
                </c:pt>
                <c:pt idx="27">
                  <c:v>0</c:v>
                </c:pt>
                <c:pt idx="28">
                  <c:v>-1</c:v>
                </c:pt>
                <c:pt idx="29">
                  <c:v>0</c:v>
                </c:pt>
                <c:pt idx="30">
                  <c:v>0</c:v>
                </c:pt>
                <c:pt idx="31">
                  <c:v>1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2</c:v>
                </c:pt>
                <c:pt idx="36">
                  <c:v>1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1</c:v>
                </c:pt>
                <c:pt idx="42">
                  <c:v>1</c:v>
                </c:pt>
                <c:pt idx="43">
                  <c:v>1</c:v>
                </c:pt>
                <c:pt idx="44">
                  <c:v>1</c:v>
                </c:pt>
                <c:pt idx="45">
                  <c:v>1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1</c:v>
                </c:pt>
                <c:pt idx="50">
                  <c:v>0</c:v>
                </c:pt>
                <c:pt idx="51">
                  <c:v>1</c:v>
                </c:pt>
                <c:pt idx="52">
                  <c:v>0</c:v>
                </c:pt>
                <c:pt idx="53">
                  <c:v>0</c:v>
                </c:pt>
                <c:pt idx="54">
                  <c:v>-1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-1</c:v>
                </c:pt>
                <c:pt idx="59">
                  <c:v>0</c:v>
                </c:pt>
                <c:pt idx="60">
                  <c:v>-1</c:v>
                </c:pt>
                <c:pt idx="61">
                  <c:v>0</c:v>
                </c:pt>
                <c:pt idx="62">
                  <c:v>1</c:v>
                </c:pt>
                <c:pt idx="63">
                  <c:v>1</c:v>
                </c:pt>
                <c:pt idx="64">
                  <c:v>0</c:v>
                </c:pt>
                <c:pt idx="65">
                  <c:v>1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-1</c:v>
                </c:pt>
                <c:pt idx="70">
                  <c:v>0</c:v>
                </c:pt>
                <c:pt idx="71">
                  <c:v>1</c:v>
                </c:pt>
                <c:pt idx="72">
                  <c:v>1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3</c:v>
                </c:pt>
                <c:pt idx="79">
                  <c:v>2</c:v>
                </c:pt>
                <c:pt idx="80">
                  <c:v>-1</c:v>
                </c:pt>
                <c:pt idx="81">
                  <c:v>-2</c:v>
                </c:pt>
                <c:pt idx="82">
                  <c:v>1</c:v>
                </c:pt>
                <c:pt idx="83">
                  <c:v>0</c:v>
                </c:pt>
                <c:pt idx="84">
                  <c:v>1</c:v>
                </c:pt>
                <c:pt idx="85">
                  <c:v>0</c:v>
                </c:pt>
                <c:pt idx="86">
                  <c:v>1</c:v>
                </c:pt>
                <c:pt idx="87">
                  <c:v>0</c:v>
                </c:pt>
                <c:pt idx="88">
                  <c:v>0</c:v>
                </c:pt>
                <c:pt idx="89">
                  <c:v>2</c:v>
                </c:pt>
                <c:pt idx="90">
                  <c:v>1</c:v>
                </c:pt>
                <c:pt idx="91">
                  <c:v>0</c:v>
                </c:pt>
                <c:pt idx="92">
                  <c:v>-1</c:v>
                </c:pt>
                <c:pt idx="93">
                  <c:v>1</c:v>
                </c:pt>
                <c:pt idx="94">
                  <c:v>-1</c:v>
                </c:pt>
                <c:pt idx="95">
                  <c:v>1</c:v>
                </c:pt>
                <c:pt idx="96">
                  <c:v>0</c:v>
                </c:pt>
                <c:pt idx="97">
                  <c:v>0</c:v>
                </c:pt>
                <c:pt idx="98">
                  <c:v>-1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1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1</c:v>
                </c:pt>
                <c:pt idx="116">
                  <c:v>-1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1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1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1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1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1</c:v>
                </c:pt>
                <c:pt idx="149">
                  <c:v>1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1</c:v>
                </c:pt>
                <c:pt idx="155">
                  <c:v>0</c:v>
                </c:pt>
                <c:pt idx="156">
                  <c:v>1</c:v>
                </c:pt>
                <c:pt idx="157">
                  <c:v>-1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1</c:v>
                </c:pt>
                <c:pt idx="164">
                  <c:v>0</c:v>
                </c:pt>
                <c:pt idx="165">
                  <c:v>0</c:v>
                </c:pt>
                <c:pt idx="166">
                  <c:v>-1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1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2</c:v>
                </c:pt>
                <c:pt idx="175">
                  <c:v>1</c:v>
                </c:pt>
                <c:pt idx="176">
                  <c:v>0</c:v>
                </c:pt>
                <c:pt idx="177">
                  <c:v>0</c:v>
                </c:pt>
                <c:pt idx="178">
                  <c:v>1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822-4A7D-958C-8EEEFCE0D1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7034120"/>
        <c:axId val="317038056"/>
      </c:barChart>
      <c:dateAx>
        <c:axId val="3170341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7038056"/>
        <c:crosses val="autoZero"/>
        <c:auto val="1"/>
        <c:lblOffset val="100"/>
        <c:baseTimeUnit val="days"/>
      </c:dateAx>
      <c:valAx>
        <c:axId val="317038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7034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tmamerica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Sheet1!$A$2:$A$183</c:f>
              <c:numCache>
                <c:formatCode>m/d/yyyy</c:formatCode>
                <c:ptCount val="182"/>
                <c:pt idx="0">
                  <c:v>43831</c:v>
                </c:pt>
                <c:pt idx="1">
                  <c:v>43832</c:v>
                </c:pt>
                <c:pt idx="2">
                  <c:v>43833</c:v>
                </c:pt>
                <c:pt idx="3">
                  <c:v>43834</c:v>
                </c:pt>
                <c:pt idx="4">
                  <c:v>43835</c:v>
                </c:pt>
                <c:pt idx="5">
                  <c:v>43836</c:v>
                </c:pt>
                <c:pt idx="6">
                  <c:v>43837</c:v>
                </c:pt>
                <c:pt idx="7">
                  <c:v>43838</c:v>
                </c:pt>
                <c:pt idx="8">
                  <c:v>43839</c:v>
                </c:pt>
                <c:pt idx="9">
                  <c:v>43840</c:v>
                </c:pt>
                <c:pt idx="10">
                  <c:v>43841</c:v>
                </c:pt>
                <c:pt idx="11">
                  <c:v>43842</c:v>
                </c:pt>
                <c:pt idx="12">
                  <c:v>43843</c:v>
                </c:pt>
                <c:pt idx="13">
                  <c:v>43844</c:v>
                </c:pt>
                <c:pt idx="14">
                  <c:v>43845</c:v>
                </c:pt>
                <c:pt idx="15">
                  <c:v>43846</c:v>
                </c:pt>
                <c:pt idx="16">
                  <c:v>43847</c:v>
                </c:pt>
                <c:pt idx="17">
                  <c:v>43848</c:v>
                </c:pt>
                <c:pt idx="18">
                  <c:v>43849</c:v>
                </c:pt>
                <c:pt idx="19">
                  <c:v>43850</c:v>
                </c:pt>
                <c:pt idx="20">
                  <c:v>43851</c:v>
                </c:pt>
                <c:pt idx="21">
                  <c:v>43852</c:v>
                </c:pt>
                <c:pt idx="22">
                  <c:v>43853</c:v>
                </c:pt>
                <c:pt idx="23">
                  <c:v>43854</c:v>
                </c:pt>
                <c:pt idx="24">
                  <c:v>43855</c:v>
                </c:pt>
                <c:pt idx="25">
                  <c:v>43856</c:v>
                </c:pt>
                <c:pt idx="26">
                  <c:v>43857</c:v>
                </c:pt>
                <c:pt idx="27">
                  <c:v>43858</c:v>
                </c:pt>
                <c:pt idx="28">
                  <c:v>43859</c:v>
                </c:pt>
                <c:pt idx="29">
                  <c:v>43860</c:v>
                </c:pt>
                <c:pt idx="30">
                  <c:v>43861</c:v>
                </c:pt>
                <c:pt idx="31">
                  <c:v>43862</c:v>
                </c:pt>
                <c:pt idx="32">
                  <c:v>43863</c:v>
                </c:pt>
                <c:pt idx="33">
                  <c:v>43864</c:v>
                </c:pt>
                <c:pt idx="34">
                  <c:v>43865</c:v>
                </c:pt>
                <c:pt idx="35">
                  <c:v>43866</c:v>
                </c:pt>
                <c:pt idx="36">
                  <c:v>43867</c:v>
                </c:pt>
                <c:pt idx="37">
                  <c:v>43868</c:v>
                </c:pt>
                <c:pt idx="38">
                  <c:v>43869</c:v>
                </c:pt>
                <c:pt idx="39">
                  <c:v>43870</c:v>
                </c:pt>
                <c:pt idx="40">
                  <c:v>43871</c:v>
                </c:pt>
                <c:pt idx="41">
                  <c:v>43872</c:v>
                </c:pt>
                <c:pt idx="42">
                  <c:v>43873</c:v>
                </c:pt>
                <c:pt idx="43">
                  <c:v>43874</c:v>
                </c:pt>
                <c:pt idx="44">
                  <c:v>43875</c:v>
                </c:pt>
                <c:pt idx="45">
                  <c:v>43876</c:v>
                </c:pt>
                <c:pt idx="46">
                  <c:v>43877</c:v>
                </c:pt>
                <c:pt idx="47">
                  <c:v>43878</c:v>
                </c:pt>
                <c:pt idx="48">
                  <c:v>43879</c:v>
                </c:pt>
                <c:pt idx="49">
                  <c:v>43880</c:v>
                </c:pt>
                <c:pt idx="50">
                  <c:v>43881</c:v>
                </c:pt>
                <c:pt idx="51">
                  <c:v>43882</c:v>
                </c:pt>
                <c:pt idx="52">
                  <c:v>43883</c:v>
                </c:pt>
                <c:pt idx="53">
                  <c:v>43884</c:v>
                </c:pt>
                <c:pt idx="54">
                  <c:v>43885</c:v>
                </c:pt>
                <c:pt idx="55">
                  <c:v>43886</c:v>
                </c:pt>
                <c:pt idx="56">
                  <c:v>43887</c:v>
                </c:pt>
                <c:pt idx="57">
                  <c:v>43888</c:v>
                </c:pt>
                <c:pt idx="58">
                  <c:v>43889</c:v>
                </c:pt>
                <c:pt idx="59">
                  <c:v>43890</c:v>
                </c:pt>
                <c:pt idx="60">
                  <c:v>43891</c:v>
                </c:pt>
                <c:pt idx="61">
                  <c:v>43892</c:v>
                </c:pt>
                <c:pt idx="62">
                  <c:v>43893</c:v>
                </c:pt>
                <c:pt idx="63">
                  <c:v>43894</c:v>
                </c:pt>
                <c:pt idx="64">
                  <c:v>43895</c:v>
                </c:pt>
                <c:pt idx="65">
                  <c:v>43896</c:v>
                </c:pt>
                <c:pt idx="66">
                  <c:v>43897</c:v>
                </c:pt>
                <c:pt idx="67">
                  <c:v>43898</c:v>
                </c:pt>
                <c:pt idx="68">
                  <c:v>43899</c:v>
                </c:pt>
                <c:pt idx="69">
                  <c:v>43900</c:v>
                </c:pt>
                <c:pt idx="70">
                  <c:v>43901</c:v>
                </c:pt>
                <c:pt idx="71">
                  <c:v>43902</c:v>
                </c:pt>
                <c:pt idx="72">
                  <c:v>43903</c:v>
                </c:pt>
                <c:pt idx="73">
                  <c:v>43904</c:v>
                </c:pt>
                <c:pt idx="74">
                  <c:v>43905</c:v>
                </c:pt>
                <c:pt idx="75">
                  <c:v>43906</c:v>
                </c:pt>
                <c:pt idx="76">
                  <c:v>43907</c:v>
                </c:pt>
                <c:pt idx="77">
                  <c:v>43908</c:v>
                </c:pt>
                <c:pt idx="78">
                  <c:v>43909</c:v>
                </c:pt>
                <c:pt idx="79">
                  <c:v>43910</c:v>
                </c:pt>
                <c:pt idx="80">
                  <c:v>43911</c:v>
                </c:pt>
                <c:pt idx="81">
                  <c:v>43912</c:v>
                </c:pt>
                <c:pt idx="82">
                  <c:v>43913</c:v>
                </c:pt>
                <c:pt idx="83">
                  <c:v>43914</c:v>
                </c:pt>
                <c:pt idx="84">
                  <c:v>43915</c:v>
                </c:pt>
                <c:pt idx="85">
                  <c:v>43916</c:v>
                </c:pt>
                <c:pt idx="86">
                  <c:v>43917</c:v>
                </c:pt>
                <c:pt idx="87">
                  <c:v>43918</c:v>
                </c:pt>
                <c:pt idx="88">
                  <c:v>43919</c:v>
                </c:pt>
                <c:pt idx="89">
                  <c:v>43920</c:v>
                </c:pt>
                <c:pt idx="90">
                  <c:v>43921</c:v>
                </c:pt>
                <c:pt idx="91">
                  <c:v>43922</c:v>
                </c:pt>
                <c:pt idx="92">
                  <c:v>43923</c:v>
                </c:pt>
                <c:pt idx="93">
                  <c:v>43924</c:v>
                </c:pt>
                <c:pt idx="94">
                  <c:v>43925</c:v>
                </c:pt>
                <c:pt idx="95">
                  <c:v>43926</c:v>
                </c:pt>
                <c:pt idx="96">
                  <c:v>43927</c:v>
                </c:pt>
                <c:pt idx="97">
                  <c:v>43928</c:v>
                </c:pt>
                <c:pt idx="98">
                  <c:v>43929</c:v>
                </c:pt>
                <c:pt idx="99">
                  <c:v>43930</c:v>
                </c:pt>
                <c:pt idx="100">
                  <c:v>43931</c:v>
                </c:pt>
                <c:pt idx="101">
                  <c:v>43932</c:v>
                </c:pt>
                <c:pt idx="102">
                  <c:v>43933</c:v>
                </c:pt>
                <c:pt idx="103">
                  <c:v>43934</c:v>
                </c:pt>
                <c:pt idx="104">
                  <c:v>43935</c:v>
                </c:pt>
                <c:pt idx="105">
                  <c:v>43936</c:v>
                </c:pt>
                <c:pt idx="106">
                  <c:v>43937</c:v>
                </c:pt>
                <c:pt idx="107">
                  <c:v>43938</c:v>
                </c:pt>
                <c:pt idx="108">
                  <c:v>43939</c:v>
                </c:pt>
                <c:pt idx="109">
                  <c:v>43940</c:v>
                </c:pt>
                <c:pt idx="110">
                  <c:v>43941</c:v>
                </c:pt>
                <c:pt idx="111">
                  <c:v>43942</c:v>
                </c:pt>
                <c:pt idx="112">
                  <c:v>43943</c:v>
                </c:pt>
                <c:pt idx="113">
                  <c:v>43944</c:v>
                </c:pt>
                <c:pt idx="114">
                  <c:v>43945</c:v>
                </c:pt>
                <c:pt idx="115">
                  <c:v>43946</c:v>
                </c:pt>
                <c:pt idx="116">
                  <c:v>43947</c:v>
                </c:pt>
                <c:pt idx="117">
                  <c:v>43948</c:v>
                </c:pt>
                <c:pt idx="118">
                  <c:v>43949</c:v>
                </c:pt>
                <c:pt idx="119">
                  <c:v>43950</c:v>
                </c:pt>
                <c:pt idx="120">
                  <c:v>43951</c:v>
                </c:pt>
                <c:pt idx="121">
                  <c:v>43952</c:v>
                </c:pt>
                <c:pt idx="122">
                  <c:v>43953</c:v>
                </c:pt>
                <c:pt idx="123">
                  <c:v>43954</c:v>
                </c:pt>
                <c:pt idx="124">
                  <c:v>43955</c:v>
                </c:pt>
                <c:pt idx="125">
                  <c:v>43956</c:v>
                </c:pt>
                <c:pt idx="126">
                  <c:v>43957</c:v>
                </c:pt>
                <c:pt idx="127">
                  <c:v>43958</c:v>
                </c:pt>
                <c:pt idx="128">
                  <c:v>43959</c:v>
                </c:pt>
                <c:pt idx="129">
                  <c:v>43960</c:v>
                </c:pt>
                <c:pt idx="130">
                  <c:v>43961</c:v>
                </c:pt>
                <c:pt idx="131">
                  <c:v>43962</c:v>
                </c:pt>
                <c:pt idx="132">
                  <c:v>43963</c:v>
                </c:pt>
                <c:pt idx="133">
                  <c:v>43964</c:v>
                </c:pt>
                <c:pt idx="134">
                  <c:v>43965</c:v>
                </c:pt>
                <c:pt idx="135">
                  <c:v>43966</c:v>
                </c:pt>
                <c:pt idx="136">
                  <c:v>43967</c:v>
                </c:pt>
                <c:pt idx="137">
                  <c:v>43968</c:v>
                </c:pt>
                <c:pt idx="138">
                  <c:v>43969</c:v>
                </c:pt>
                <c:pt idx="139">
                  <c:v>43970</c:v>
                </c:pt>
                <c:pt idx="140">
                  <c:v>43971</c:v>
                </c:pt>
                <c:pt idx="141">
                  <c:v>43972</c:v>
                </c:pt>
                <c:pt idx="142">
                  <c:v>43973</c:v>
                </c:pt>
                <c:pt idx="143">
                  <c:v>43974</c:v>
                </c:pt>
                <c:pt idx="144">
                  <c:v>43975</c:v>
                </c:pt>
                <c:pt idx="145">
                  <c:v>43976</c:v>
                </c:pt>
                <c:pt idx="146">
                  <c:v>43977</c:v>
                </c:pt>
                <c:pt idx="147">
                  <c:v>43978</c:v>
                </c:pt>
                <c:pt idx="148">
                  <c:v>43979</c:v>
                </c:pt>
                <c:pt idx="149">
                  <c:v>43980</c:v>
                </c:pt>
                <c:pt idx="150">
                  <c:v>43981</c:v>
                </c:pt>
                <c:pt idx="151">
                  <c:v>43982</c:v>
                </c:pt>
                <c:pt idx="152">
                  <c:v>43983</c:v>
                </c:pt>
                <c:pt idx="153">
                  <c:v>43984</c:v>
                </c:pt>
                <c:pt idx="154">
                  <c:v>43985</c:v>
                </c:pt>
                <c:pt idx="155">
                  <c:v>43986</c:v>
                </c:pt>
                <c:pt idx="156">
                  <c:v>43987</c:v>
                </c:pt>
                <c:pt idx="157">
                  <c:v>43988</c:v>
                </c:pt>
                <c:pt idx="158">
                  <c:v>43989</c:v>
                </c:pt>
                <c:pt idx="159">
                  <c:v>43990</c:v>
                </c:pt>
                <c:pt idx="160">
                  <c:v>43991</c:v>
                </c:pt>
                <c:pt idx="161">
                  <c:v>43992</c:v>
                </c:pt>
                <c:pt idx="162">
                  <c:v>43993</c:v>
                </c:pt>
                <c:pt idx="163">
                  <c:v>43994</c:v>
                </c:pt>
                <c:pt idx="164">
                  <c:v>43995</c:v>
                </c:pt>
                <c:pt idx="165">
                  <c:v>43996</c:v>
                </c:pt>
                <c:pt idx="166">
                  <c:v>43997</c:v>
                </c:pt>
                <c:pt idx="167">
                  <c:v>43998</c:v>
                </c:pt>
                <c:pt idx="168">
                  <c:v>43999</c:v>
                </c:pt>
                <c:pt idx="169">
                  <c:v>44000</c:v>
                </c:pt>
                <c:pt idx="170">
                  <c:v>44001</c:v>
                </c:pt>
                <c:pt idx="171">
                  <c:v>44002</c:v>
                </c:pt>
                <c:pt idx="172">
                  <c:v>44003</c:v>
                </c:pt>
                <c:pt idx="173">
                  <c:v>44004</c:v>
                </c:pt>
                <c:pt idx="174">
                  <c:v>44005</c:v>
                </c:pt>
                <c:pt idx="175">
                  <c:v>44006</c:v>
                </c:pt>
                <c:pt idx="176">
                  <c:v>44007</c:v>
                </c:pt>
                <c:pt idx="177">
                  <c:v>44008</c:v>
                </c:pt>
                <c:pt idx="178">
                  <c:v>44009</c:v>
                </c:pt>
                <c:pt idx="179">
                  <c:v>44010</c:v>
                </c:pt>
                <c:pt idx="180">
                  <c:v>44011</c:v>
                </c:pt>
                <c:pt idx="181">
                  <c:v>44012</c:v>
                </c:pt>
              </c:numCache>
            </c:numRef>
          </c:cat>
          <c:val>
            <c:numRef>
              <c:f>Sheet1!$B$2:$B$183</c:f>
              <c:numCache>
                <c:formatCode>General</c:formatCode>
                <c:ptCount val="182"/>
                <c:pt idx="0">
                  <c:v>0</c:v>
                </c:pt>
                <c:pt idx="1">
                  <c:v>0</c:v>
                </c:pt>
                <c:pt idx="2">
                  <c:v>13</c:v>
                </c:pt>
                <c:pt idx="3">
                  <c:v>0</c:v>
                </c:pt>
                <c:pt idx="4">
                  <c:v>0</c:v>
                </c:pt>
                <c:pt idx="5">
                  <c:v>11</c:v>
                </c:pt>
                <c:pt idx="6">
                  <c:v>0</c:v>
                </c:pt>
                <c:pt idx="7">
                  <c:v>8</c:v>
                </c:pt>
                <c:pt idx="8">
                  <c:v>0</c:v>
                </c:pt>
                <c:pt idx="9">
                  <c:v>11</c:v>
                </c:pt>
                <c:pt idx="10">
                  <c:v>0</c:v>
                </c:pt>
                <c:pt idx="11">
                  <c:v>0</c:v>
                </c:pt>
                <c:pt idx="12">
                  <c:v>17</c:v>
                </c:pt>
                <c:pt idx="13">
                  <c:v>0</c:v>
                </c:pt>
                <c:pt idx="14">
                  <c:v>17</c:v>
                </c:pt>
                <c:pt idx="15">
                  <c:v>0</c:v>
                </c:pt>
                <c:pt idx="16">
                  <c:v>12</c:v>
                </c:pt>
                <c:pt idx="17">
                  <c:v>0</c:v>
                </c:pt>
                <c:pt idx="18">
                  <c:v>0</c:v>
                </c:pt>
                <c:pt idx="19">
                  <c:v>9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6</c:v>
                </c:pt>
                <c:pt idx="24">
                  <c:v>0</c:v>
                </c:pt>
                <c:pt idx="25">
                  <c:v>0</c:v>
                </c:pt>
                <c:pt idx="26">
                  <c:v>14</c:v>
                </c:pt>
                <c:pt idx="27">
                  <c:v>0</c:v>
                </c:pt>
                <c:pt idx="28">
                  <c:v>5</c:v>
                </c:pt>
                <c:pt idx="29">
                  <c:v>0</c:v>
                </c:pt>
                <c:pt idx="30">
                  <c:v>10</c:v>
                </c:pt>
                <c:pt idx="31">
                  <c:v>0</c:v>
                </c:pt>
                <c:pt idx="32">
                  <c:v>0</c:v>
                </c:pt>
                <c:pt idx="33">
                  <c:v>16</c:v>
                </c:pt>
                <c:pt idx="34">
                  <c:v>0</c:v>
                </c:pt>
                <c:pt idx="35">
                  <c:v>9</c:v>
                </c:pt>
                <c:pt idx="36">
                  <c:v>0</c:v>
                </c:pt>
                <c:pt idx="37">
                  <c:v>14</c:v>
                </c:pt>
                <c:pt idx="38">
                  <c:v>0</c:v>
                </c:pt>
                <c:pt idx="39">
                  <c:v>0</c:v>
                </c:pt>
                <c:pt idx="40">
                  <c:v>12</c:v>
                </c:pt>
                <c:pt idx="41">
                  <c:v>0</c:v>
                </c:pt>
                <c:pt idx="42">
                  <c:v>10</c:v>
                </c:pt>
                <c:pt idx="43">
                  <c:v>0</c:v>
                </c:pt>
                <c:pt idx="44">
                  <c:v>9</c:v>
                </c:pt>
                <c:pt idx="45">
                  <c:v>0</c:v>
                </c:pt>
                <c:pt idx="46">
                  <c:v>0</c:v>
                </c:pt>
                <c:pt idx="47">
                  <c:v>15</c:v>
                </c:pt>
                <c:pt idx="48">
                  <c:v>12</c:v>
                </c:pt>
                <c:pt idx="49">
                  <c:v>12</c:v>
                </c:pt>
                <c:pt idx="50">
                  <c:v>0</c:v>
                </c:pt>
                <c:pt idx="51">
                  <c:v>15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10</c:v>
                </c:pt>
                <c:pt idx="56">
                  <c:v>7</c:v>
                </c:pt>
                <c:pt idx="57">
                  <c:v>0</c:v>
                </c:pt>
                <c:pt idx="58">
                  <c:v>15</c:v>
                </c:pt>
                <c:pt idx="59">
                  <c:v>0</c:v>
                </c:pt>
                <c:pt idx="60">
                  <c:v>0</c:v>
                </c:pt>
                <c:pt idx="61">
                  <c:v>16</c:v>
                </c:pt>
                <c:pt idx="62">
                  <c:v>0</c:v>
                </c:pt>
                <c:pt idx="63">
                  <c:v>5</c:v>
                </c:pt>
                <c:pt idx="64">
                  <c:v>0</c:v>
                </c:pt>
                <c:pt idx="65">
                  <c:v>10</c:v>
                </c:pt>
                <c:pt idx="66">
                  <c:v>0</c:v>
                </c:pt>
                <c:pt idx="67">
                  <c:v>0</c:v>
                </c:pt>
                <c:pt idx="68">
                  <c:v>12</c:v>
                </c:pt>
                <c:pt idx="69">
                  <c:v>0</c:v>
                </c:pt>
                <c:pt idx="70">
                  <c:v>9</c:v>
                </c:pt>
                <c:pt idx="71">
                  <c:v>0</c:v>
                </c:pt>
                <c:pt idx="72">
                  <c:v>10</c:v>
                </c:pt>
                <c:pt idx="73">
                  <c:v>0</c:v>
                </c:pt>
                <c:pt idx="74">
                  <c:v>0</c:v>
                </c:pt>
                <c:pt idx="75">
                  <c:v>9</c:v>
                </c:pt>
                <c:pt idx="76">
                  <c:v>0</c:v>
                </c:pt>
                <c:pt idx="77">
                  <c:v>16</c:v>
                </c:pt>
                <c:pt idx="78">
                  <c:v>7</c:v>
                </c:pt>
                <c:pt idx="79">
                  <c:v>14</c:v>
                </c:pt>
                <c:pt idx="80">
                  <c:v>0</c:v>
                </c:pt>
                <c:pt idx="81">
                  <c:v>0</c:v>
                </c:pt>
                <c:pt idx="82">
                  <c:v>18</c:v>
                </c:pt>
                <c:pt idx="83">
                  <c:v>0</c:v>
                </c:pt>
                <c:pt idx="84">
                  <c:v>0</c:v>
                </c:pt>
                <c:pt idx="85">
                  <c:v>15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17</c:v>
                </c:pt>
                <c:pt idx="92">
                  <c:v>0</c:v>
                </c:pt>
                <c:pt idx="93">
                  <c:v>12</c:v>
                </c:pt>
                <c:pt idx="94">
                  <c:v>0</c:v>
                </c:pt>
                <c:pt idx="95">
                  <c:v>0</c:v>
                </c:pt>
                <c:pt idx="96">
                  <c:v>21</c:v>
                </c:pt>
                <c:pt idx="97">
                  <c:v>10</c:v>
                </c:pt>
                <c:pt idx="98">
                  <c:v>0</c:v>
                </c:pt>
                <c:pt idx="99">
                  <c:v>19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5</c:v>
                </c:pt>
                <c:pt idx="104">
                  <c:v>0</c:v>
                </c:pt>
                <c:pt idx="105">
                  <c:v>12</c:v>
                </c:pt>
                <c:pt idx="106">
                  <c:v>0</c:v>
                </c:pt>
                <c:pt idx="107">
                  <c:v>9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4</c:v>
                </c:pt>
                <c:pt idx="113">
                  <c:v>0</c:v>
                </c:pt>
                <c:pt idx="114">
                  <c:v>5</c:v>
                </c:pt>
                <c:pt idx="115">
                  <c:v>0</c:v>
                </c:pt>
                <c:pt idx="116">
                  <c:v>0</c:v>
                </c:pt>
                <c:pt idx="117">
                  <c:v>15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9</c:v>
                </c:pt>
                <c:pt idx="125">
                  <c:v>8</c:v>
                </c:pt>
                <c:pt idx="126">
                  <c:v>11</c:v>
                </c:pt>
                <c:pt idx="127">
                  <c:v>0</c:v>
                </c:pt>
                <c:pt idx="128">
                  <c:v>7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15</c:v>
                </c:pt>
                <c:pt idx="133">
                  <c:v>13</c:v>
                </c:pt>
                <c:pt idx="134">
                  <c:v>0</c:v>
                </c:pt>
                <c:pt idx="135">
                  <c:v>5</c:v>
                </c:pt>
                <c:pt idx="136">
                  <c:v>0</c:v>
                </c:pt>
                <c:pt idx="137">
                  <c:v>0</c:v>
                </c:pt>
                <c:pt idx="138">
                  <c:v>6</c:v>
                </c:pt>
                <c:pt idx="139">
                  <c:v>0</c:v>
                </c:pt>
                <c:pt idx="140">
                  <c:v>12</c:v>
                </c:pt>
                <c:pt idx="141">
                  <c:v>0</c:v>
                </c:pt>
                <c:pt idx="142">
                  <c:v>9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6</c:v>
                </c:pt>
                <c:pt idx="147">
                  <c:v>12</c:v>
                </c:pt>
                <c:pt idx="148">
                  <c:v>0</c:v>
                </c:pt>
                <c:pt idx="149">
                  <c:v>10</c:v>
                </c:pt>
                <c:pt idx="150">
                  <c:v>0</c:v>
                </c:pt>
                <c:pt idx="151">
                  <c:v>0</c:v>
                </c:pt>
                <c:pt idx="152">
                  <c:v>9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14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E86-4FFF-8217-37C394D3E9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7033464"/>
        <c:axId val="317035104"/>
      </c:barChart>
      <c:dateAx>
        <c:axId val="3170334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7035104"/>
        <c:crosses val="autoZero"/>
        <c:auto val="1"/>
        <c:lblOffset val="100"/>
        <c:baseTimeUnit val="days"/>
      </c:dateAx>
      <c:valAx>
        <c:axId val="317035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7033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tmamerica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2020-01</c:v>
                </c:pt>
                <c:pt idx="1">
                  <c:v>2020-02</c:v>
                </c:pt>
                <c:pt idx="2">
                  <c:v>2020-03</c:v>
                </c:pt>
                <c:pt idx="3">
                  <c:v>2020-04</c:v>
                </c:pt>
                <c:pt idx="4">
                  <c:v>2020-05</c:v>
                </c:pt>
                <c:pt idx="5">
                  <c:v>2020-06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233-46EE-97DB-D316EE6A30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7041992"/>
        <c:axId val="317042320"/>
      </c:barChart>
      <c:catAx>
        <c:axId val="317041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7042320"/>
        <c:crosses val="autoZero"/>
        <c:auto val="1"/>
        <c:lblAlgn val="ctr"/>
        <c:lblOffset val="100"/>
        <c:noMultiLvlLbl val="0"/>
      </c:catAx>
      <c:valAx>
        <c:axId val="317042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7041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DC7140-2952-4D03-B31E-BBEEC6AEFBB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TMA Social Media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49CD4C-2A8B-46BB-B8F6-BB1E7AB605A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Philadelphia Insurance Companies</a:t>
            </a:r>
          </a:p>
        </p:txBody>
      </p:sp>
    </p:spTree>
    <p:extLst>
      <p:ext uri="{BB962C8B-B14F-4D97-AF65-F5344CB8AC3E}">
        <p14:creationId xmlns:p14="http://schemas.microsoft.com/office/powerpoint/2010/main" val="8587169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E85A35-7C3D-4AD3-A4EB-966854CB8D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Audience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F53523C-87E7-464C-8DFC-18EA71142AD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88889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314B52-6075-42E7-9CEA-FB5FF82970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EE6B43-11C6-4203-8A80-B3B3660FF3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52674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54EFCF-78CD-44A4-996F-0C43F3E9A1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Tokio Marine America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736382B-91DB-44BD-931F-06082E6A5EA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249714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81031916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2293276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1235403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5086726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2153468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9718184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5141272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0018260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3889625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687672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4303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Tokio Marine America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2.4579 %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77531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2FD821-864B-4F68-ABE9-06D32341ED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34980234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3C65C3-93E1-4233-AFBF-A7C6AA5A14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Fans Change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92F2492-1788-43AC-BE19-E6BF6B4B5B7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236115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53C0A8-A785-48D6-B4BD-23B2040E0D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01/01/2020 - 06/30/2020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5E854A-39A5-4EC7-A622-C339B22B8C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99425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2BC6EC-69FE-4109-91BA-F7D29C8749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Facebook Post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1E2DFF2-0C07-4D87-BB79-866BA7B64E3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452048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29D032-100F-4571-966B-6DF33DC5FE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01/01/2020 - 06/30/2020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428E4F-EB7B-4942-A7CB-681FC0E841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8974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F9D81B-42C9-4D95-88B1-8EFDDC6529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Interactions Per Month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6967EA0-4A34-476E-A7B8-8ADA44DA511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893069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9D2665-2724-49A2-85F0-599A3817FA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01/01/2020 - 06/30/2020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065316-83F2-4D8B-A1BF-15A1C90BE2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52871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65C1CE-4BE8-45C8-839D-8CEDD7537D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Impressions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C1EBDBA-5CFC-40AA-9F3D-AEA52017153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844682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084519-8C83-4055-9E45-35567B8BC3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01/01/2020 - 06/30/2020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2743AC-8525-43EC-B7DA-0E83E66022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30973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ECA9EE-07BD-4A38-B792-A0DEBF6EF1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Tokio Marine America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A700288-93F5-4DDF-A86B-CBBD3A0ADDB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963438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40421841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2446422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9421186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0889543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3484782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1888693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9494090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596635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6052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Tokio Marine America - 2020-06-01 19:29:32</a:t>
                      </a:r>
                      <a:r>
                        <a:rPr lang="en-US" sz="1000"/>
                        <a:t>
 Our frontliners make it possible for #TeamTMA to continue operations in light of the COVID-19 pandemic. This week, we'd like to thank TMA employee America S.'s nephew Giancarlo. Giancarlo is a Physician Assistant at Mount Sinai Emergency Room.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3.3898 %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1949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Tokio Marine America - 2020-06-15 19:39:15</a:t>
                      </a:r>
                      <a:r>
                        <a:rPr lang="en-US" sz="1000"/>
                        <a:t>
 Employers that are planning for employees to return to the office need to consider new measures to help reduce the possibility of spreading COVID-19 at work. Our blog offers guidance for before and after re-opening the office: https://bit.ly/3cW1i8E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2.8169 %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628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Tokio Marine America - 2020-06-25 18:15:25</a:t>
                      </a:r>
                      <a:r>
                        <a:rPr lang="en-US" sz="1000"/>
                        <a:t>
 Insurance agents and brokers play an important role in advising and protecting motor carrier clients. Failure to suggest coverages or adequate limits may result in E&amp;O claims against the broker. Here are some tips for brokers to avoid E&amp;O exposures in motor truck cargo business: https://bit.ly/3c2u5I7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2.2409 %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39246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CEA155-F713-43CA-9CC5-73E240C360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22646022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77216E-D9B5-4FD6-B8D1-C2E15CA03F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Tokio Marine America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F9BB511-D929-44C0-A0F0-F8DE3EFF93D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830798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8413392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174291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543352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064428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076909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490678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892281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450067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315721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231283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195410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873677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973473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140337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87800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TMAmerica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1.3369 %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30573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6AB455-3FA3-4B61-93F6-FCD8D8EAF0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7549236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DD90AC-5CDB-4229-95CD-44BB764FC4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Twitter Followers Change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3188B93-06F8-4B46-A9A2-BA3A7DD9691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136314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17275A-A0C3-4D28-9428-5209FC90BF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01/01/2020 - 06/30/2020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471860-57B0-4D82-A4A3-70679C25A0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84181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0978E0-E3A8-4BB0-B6A2-D8F5DAFD98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Average Interactions Per Tweet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0BCA924-E163-4AAB-8814-CF8B253DCE2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985511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3914FC-59F2-4987-9B2F-913BD06236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01/01/2020 - 06/30/2020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3D2F15-C4D9-4820-BE94-92D09D95C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62823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F66C68-34E8-41AF-9B4C-88B0D8C59B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Total Interactions Per Month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0EB0C49-E329-4D3D-A1BF-89226D65EE7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237898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B22F6F-1B27-4F5C-ADA3-D05C0A70A4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01/01/2020 - 06/30/2020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52EF71-576C-443E-8BFC-A1D12594A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49280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3E33EE-64AA-4EB5-989E-48370F99A2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Tokio Marine America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9EA9017-2136-4538-9190-4B9DDBF21B0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32284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25479481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2493474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9170581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91187532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50195087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83243543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1013972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2916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@TokioMAmerica - 2020-06-01 19:27:30</a:t>
                      </a:r>
                      <a:r>
                        <a:rPr lang="en-US" sz="1000"/>
                        <a:t>
 Our frontliners make it possible for #TeamTMA to continue operations in light of the COVID-19 pandemic. This week, we'd like to thank TMA employee America S.'s nephew Giancarlo. Giancarlo is a Physician Assistant at Mount Sinai Emergency Room. https://t.co/Kn6lxszdOv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07/15/2020 06:08:36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1.6216 %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94811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@TokioMAmerica - 2020-06-15 18:50:43</a:t>
                      </a:r>
                      <a:r>
                        <a:rPr lang="en-US" sz="1000"/>
                        <a:t>
 Employers that are planning for employees to return to the office need to consider new measures to help reduce the possibility of spreading #COVID19 at work. Our blog offers guidance for before and after re-opening the office: https://t.co/bntTs471fK #workplacesafety https://t.co/20Pg2QFMde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07/15/2020 06:08:36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1.6129 %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08265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@TokioMAmerica - 2020-06-23 20:27:10</a:t>
                      </a:r>
                      <a:r>
                        <a:rPr lang="en-US" sz="1000"/>
                        <a:t>
 Many cancer patients with compromised immune systems are still on guard during the current COVID-19 outbreak. This month, TMA has selected the @AmericanCancer Society as our #CorporateSocialResponsibility partner. https://t.co/M747uBU9LG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06/28/2020 06:09:30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1.0638 %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72704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64BD46-3F36-449D-9407-7E2E9A821C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20816200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3712B2-B3E6-4690-95D4-E0515B96E0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LinkedIn Followers Change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B8DBEF9-D6AF-43AA-978F-C9DAC994A7D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310329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2F9DC0-B4B3-409D-AC6A-B43FEA38C8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01/01/2020 - 06/30/2020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97B7D7-4B6C-4B87-8538-5ADAC578F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69925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4D9723-D58C-431C-8DCC-DF4C44644F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Tokio Marine America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E386E8D-883D-4349-970D-22F99A42803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41846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3492743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260642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328909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623161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798113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048744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742391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302916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385554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929303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54297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tmamerica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3.5276 %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78581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B72EC5-1676-4EE4-A21A-85ABFB49E5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42552246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EBCA2B-DF9B-42D7-AF1D-A3D090C929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466029F-D3BB-45F5-8ABC-FD24134ABE7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66069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7B2999-A16E-4701-BF30-90F0455F5F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01/01/2020 - 06/30/2020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53E05E-62C7-4F25-BF70-A56FACFD0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91553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BBC95F-93C7-4BA5-BEA8-E9642FFC8B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Interactions Per Post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B18FC5D-6D39-46D9-A882-798D658BB80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956999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E6F9AA-1A55-4F18-BF11-033CA5C468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01/01/2020 - 06/30/2020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5604DB-18F7-4D72-9C3C-8D44B52023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32325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D6FF32-DA58-489E-A23E-95CEC9811E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Total Interactions Per Month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6E61DC3-CF2D-4879-9E34-96CD1A850B2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569314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CF69B6-5CD0-4967-8EE0-EFC9891A48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01/01/2020 - 06/30/2020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01247B-C39B-4C0C-B7F6-3AB715BC81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98170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87BA9C-4443-4570-9ABC-15FE31ECE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Top Posts | Tokio Marine America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5AF3C85-BE68-4816-9DA8-D9F44DF8A76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019537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461654153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1364523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194464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953741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624545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945845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573775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4524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tmamerica - 2020-06-23 20:29:22</a:t>
                      </a:r>
                      <a:r>
                        <a:rPr lang="en-US" sz="1000"/>
                        <a:t>
 Each month, #TeamTMA selects a new #CorporateSocialResponsibility partner. For the month of June, we will be supporting the americancancersociety.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https://www.instagram.com/p/CByoGr4j34M/media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07/17/2020 18:07:34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4.2813 %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0781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tmamerica - 2020-06-01 19:28:33</a:t>
                      </a:r>
                      <a:r>
                        <a:rPr lang="en-US" sz="1000"/>
                        <a:t>
 Our frontliners make it possible for #TeamTMA to continue operations in light of the COVID-19 pandemic. This week, we'd like to thank TMA employee America S.'s nephew Giancarlo. Giancarlo is a Physician Assistant at Mount Sinai Emergency Room.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https://www.instagram.com/p/CA53qDMlIG0/media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07/17/2020 18:07:34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2.7864 %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83868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5C0B71-805D-4003-B05E-7991D4FD36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252555275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507</Words>
  <Application>Microsoft Office PowerPoint</Application>
  <PresentationFormat>On-screen Show (4:3)</PresentationFormat>
  <Paragraphs>199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quintly_template</vt:lpstr>
      <vt:lpstr>TMA Social Media</vt:lpstr>
      <vt:lpstr>Overall Overall Audience | Tokio Marine America</vt:lpstr>
      <vt:lpstr>Facebook Key Metrics Table | Tokio Marine America</vt:lpstr>
      <vt:lpstr>Facebook Facebook Fans Change | Tokio Marine America</vt:lpstr>
      <vt:lpstr>Facebook Average Interactions Per Facebook Post | Tokio Marine America</vt:lpstr>
      <vt:lpstr>Facebook Total Interactions Per Month | Tokio Marine America</vt:lpstr>
      <vt:lpstr>Facebook Facebook Impressions | Tokio Marine America</vt:lpstr>
      <vt:lpstr>Facebook Own Posts Table | Tokio Marine America</vt:lpstr>
      <vt:lpstr>Twitter Key Metrics Table | Tokio Marine America</vt:lpstr>
      <vt:lpstr>Twitter Twitter Followers Change | Tokio Marine America</vt:lpstr>
      <vt:lpstr>Twitter Average Interactions Per Tweet | Tokio Marine America</vt:lpstr>
      <vt:lpstr>Twitter Total Interactions Per Month | Tokio Marine America</vt:lpstr>
      <vt:lpstr>Twitter Own and Retweeted Tweets Table | Tokio Marine America</vt:lpstr>
      <vt:lpstr>LinkedIn LinkedIn Followers Change | Tokio Marine America</vt:lpstr>
      <vt:lpstr>Instagram Key Metrics Table | Tokio Marine America</vt:lpstr>
      <vt:lpstr>Instagram Followers Change | Tokio Marine America</vt:lpstr>
      <vt:lpstr>Instagram Average Interactions Per Post | Tokio Marine America</vt:lpstr>
      <vt:lpstr>Instagram Total Interactions Per Month | Tokio Marine America</vt:lpstr>
      <vt:lpstr>Instagram Instagram Top Posts | Tokio Marine America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TMA Social Media</dc:title>
  <dc:creator>Frederik Peiniger</dc:creator>
  <cp:lastModifiedBy>Frederik Peiniger</cp:lastModifiedBy>
  <cp:revision>1</cp:revision>
  <dcterms:created xsi:type="dcterms:W3CDTF">2020-07-17T17:40:46Z</dcterms:created>
  <dcterms:modified xsi:type="dcterms:W3CDTF">2020-07-17T17:41:12Z</dcterms:modified>
</cp:coreProperties>
</file>