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Sheet1!$B$2:$B$49</c:f>
            </c:numRef>
          </c:val>
          <c:smooth val="0"/>
          <c:extLst>
            <c:ext xmlns:c16="http://schemas.microsoft.com/office/drawing/2014/chart" uri="{C3380CC4-5D6E-409C-BE32-E72D297353CC}">
              <c16:uniqueId val="{00000000-E8C6-4DAE-93CB-6B8F927E856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Sheet1!$C$2:$C$49</c:f>
            </c:numRef>
          </c:val>
          <c:smooth val="0"/>
          <c:extLst>
            <c:ext xmlns:c16="http://schemas.microsoft.com/office/drawing/2014/chart" uri="{C3380CC4-5D6E-409C-BE32-E72D297353CC}">
              <c16:uniqueId val="{00000001-E8C6-4DAE-93CB-6B8F927E856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Sheet1!$D$2:$D$49</c:f>
            </c:numRef>
          </c:val>
          <c:smooth val="0"/>
          <c:extLst>
            <c:ext xmlns:c16="http://schemas.microsoft.com/office/drawing/2014/chart" uri="{C3380CC4-5D6E-409C-BE32-E72D297353CC}">
              <c16:uniqueId val="{00000002-E8C6-4DAE-93CB-6B8F927E856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Sheet1!$E$2:$E$49</c:f>
            </c:numRef>
          </c:val>
          <c:smooth val="0"/>
          <c:extLst>
            <c:ext xmlns:c16="http://schemas.microsoft.com/office/drawing/2014/chart" uri="{C3380CC4-5D6E-409C-BE32-E72D297353CC}">
              <c16:uniqueId val="{00000003-E8C6-4DAE-93CB-6B8F927E856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Sheet1!$F$2:$F$49</c:f>
            </c:numRef>
          </c:val>
          <c:smooth val="0"/>
          <c:extLst>
            <c:ext xmlns:c16="http://schemas.microsoft.com/office/drawing/2014/chart" uri="{C3380CC4-5D6E-409C-BE32-E72D297353CC}">
              <c16:uniqueId val="{00000004-E8C6-4DAE-93CB-6B8F927E85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338432"/>
        <c:axId val="259339416"/>
      </c:lineChart>
      <c:catAx>
        <c:axId val="2593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39416"/>
        <c:crosses val="autoZero"/>
        <c:auto val="1"/>
        <c:lblAlgn val="ctr"/>
        <c:lblOffset val="100"/>
        <c:noMultiLvlLbl val="0"/>
      </c:catAx>
      <c:valAx>
        <c:axId val="25933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3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51EE-D48D-4571-BB7A-AD1DE315F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74D4C-BF4E-4875-8BE1-EB97D087CB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0489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C2699-8AC3-455B-A1CD-EB54D0975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020A2-FD9E-4871-BDBF-2908DE169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022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2020-02-21T21:55:04Z</dcterms:created>
  <dcterms:modified xsi:type="dcterms:W3CDTF">2020-02-21T21:55:08Z</dcterms:modified>
</cp:coreProperties>
</file>