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Sheet1!$B$2:$B$49</c:f>
            </c:numRef>
          </c:val>
          <c:smooth val="0"/>
          <c:extLst>
            <c:ext xmlns:c16="http://schemas.microsoft.com/office/drawing/2014/chart" uri="{C3380CC4-5D6E-409C-BE32-E72D297353CC}">
              <c16:uniqueId val="{00000000-14BB-4BC8-9101-E6BC9C68B48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Sheet1!$C$2:$C$49</c:f>
            </c:numRef>
          </c:val>
          <c:smooth val="0"/>
          <c:extLst>
            <c:ext xmlns:c16="http://schemas.microsoft.com/office/drawing/2014/chart" uri="{C3380CC4-5D6E-409C-BE32-E72D297353CC}">
              <c16:uniqueId val="{00000001-14BB-4BC8-9101-E6BC9C68B48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Sheet1!$D$2:$D$49</c:f>
            </c:numRef>
          </c:val>
          <c:smooth val="0"/>
          <c:extLst>
            <c:ext xmlns:c16="http://schemas.microsoft.com/office/drawing/2014/chart" uri="{C3380CC4-5D6E-409C-BE32-E72D297353CC}">
              <c16:uniqueId val="{00000002-14BB-4BC8-9101-E6BC9C68B48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Sheet1!$E$2:$E$49</c:f>
            </c:numRef>
          </c:val>
          <c:smooth val="0"/>
          <c:extLst>
            <c:ext xmlns:c16="http://schemas.microsoft.com/office/drawing/2014/chart" uri="{C3380CC4-5D6E-409C-BE32-E72D297353CC}">
              <c16:uniqueId val="{00000003-14BB-4BC8-9101-E6BC9C68B48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Sheet1!$A$2:$A$49</c:f>
            </c:multiLvlStrRef>
          </c:cat>
          <c:val>
            <c:numRef>
              <c:f>Sheet1!$F$2:$F$49</c:f>
            </c:numRef>
          </c:val>
          <c:smooth val="0"/>
          <c:extLst>
            <c:ext xmlns:c16="http://schemas.microsoft.com/office/drawing/2014/chart" uri="{C3380CC4-5D6E-409C-BE32-E72D297353CC}">
              <c16:uniqueId val="{00000004-14BB-4BC8-9101-E6BC9C68B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903752"/>
        <c:axId val="184905720"/>
      </c:lineChart>
      <c:catAx>
        <c:axId val="18490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05720"/>
        <c:crosses val="autoZero"/>
        <c:auto val="1"/>
        <c:lblAlgn val="ctr"/>
        <c:lblOffset val="100"/>
        <c:noMultiLvlLbl val="0"/>
      </c:catAx>
      <c:valAx>
        <c:axId val="18490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0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79F4A-1013-411E-87FD-275B44DB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76A2A9-4948-47AD-94F5-025165AD4B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918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02198-BA4D-4A68-9F39-227F00853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7D541-5B94-4E05-87C4-65772FC1D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291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2020-02-21T21:54:27Z</dcterms:created>
  <dcterms:modified xsi:type="dcterms:W3CDTF">2020-02-21T21:54:32Z</dcterms:modified>
</cp:coreProperties>
</file>