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43800</c:v>
                </c:pt>
              </c:numCache>
            </c:numRef>
          </c:cat>
          <c:val>
            <c:numRef>
              <c:f>Sheet1!$B$2</c:f>
              <c:numCache>
                <c:formatCode>General</c:formatCode>
                <c:ptCount val="1"/>
                <c:pt idx="0">
                  <c:v>325</c:v>
                </c:pt>
              </c:numCache>
            </c:numRef>
          </c:val>
          <c:extLst>
            <c:ext xmlns:c16="http://schemas.microsoft.com/office/drawing/2014/chart" uri="{C3380CC4-5D6E-409C-BE32-E72D297353CC}">
              <c16:uniqueId val="{00000000-9F8B-4D19-8E62-290FD10EBF1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43800</c:v>
                </c:pt>
              </c:numCache>
            </c:numRef>
          </c:cat>
          <c:val>
            <c:numRef>
              <c:f>Sheet1!$C$2</c:f>
              <c:numCache>
                <c:formatCode>General</c:formatCode>
                <c:ptCount val="1"/>
                <c:pt idx="0">
                  <c:v>292</c:v>
                </c:pt>
              </c:numCache>
            </c:numRef>
          </c:val>
          <c:extLst>
            <c:ext xmlns:c16="http://schemas.microsoft.com/office/drawing/2014/chart" uri="{C3380CC4-5D6E-409C-BE32-E72D297353CC}">
              <c16:uniqueId val="{00000001-9F8B-4D19-8E62-290FD10EBF1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43800</c:v>
                </c:pt>
              </c:numCache>
            </c:numRef>
          </c:cat>
          <c:val>
            <c:numRef>
              <c:f>Sheet1!$D$2</c:f>
              <c:numCache>
                <c:formatCode>General</c:formatCode>
                <c:ptCount val="1"/>
                <c:pt idx="0">
                  <c:v>14160</c:v>
                </c:pt>
              </c:numCache>
            </c:numRef>
          </c:val>
          <c:extLst>
            <c:ext xmlns:c16="http://schemas.microsoft.com/office/drawing/2014/chart" uri="{C3380CC4-5D6E-409C-BE32-E72D297353CC}">
              <c16:uniqueId val="{00000002-9F8B-4D19-8E62-290FD10EBF1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43800</c:v>
                </c:pt>
              </c:numCache>
            </c:numRef>
          </c:cat>
          <c:val>
            <c:numRef>
              <c:f>Sheet1!$E$2</c:f>
              <c:numCache>
                <c:formatCode>General</c:formatCode>
                <c:ptCount val="1"/>
                <c:pt idx="0">
                  <c:v>164</c:v>
                </c:pt>
              </c:numCache>
            </c:numRef>
          </c:val>
          <c:extLst>
            <c:ext xmlns:c16="http://schemas.microsoft.com/office/drawing/2014/chart" uri="{C3380CC4-5D6E-409C-BE32-E72D297353CC}">
              <c16:uniqueId val="{00000003-9F8B-4D19-8E62-290FD10EBF18}"/>
            </c:ext>
          </c:extLst>
        </c:ser>
        <c:dLbls>
          <c:showLegendKey val="0"/>
          <c:showVal val="0"/>
          <c:showCatName val="0"/>
          <c:showSerName val="0"/>
          <c:showPercent val="0"/>
          <c:showBubbleSize val="0"/>
        </c:dLbls>
        <c:gapWidth val="219"/>
        <c:overlap val="-27"/>
        <c:axId val="354059728"/>
        <c:axId val="354057432"/>
      </c:barChart>
      <c:dateAx>
        <c:axId val="354059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57432"/>
        <c:crosses val="autoZero"/>
        <c:auto val="1"/>
        <c:lblOffset val="100"/>
        <c:baseTimeUnit val="days"/>
      </c:dateAx>
      <c:valAx>
        <c:axId val="354057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59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0</c:v>
                </c:pt>
                <c:pt idx="1">
                  <c:v>0</c:v>
                </c:pt>
                <c:pt idx="2">
                  <c:v>-1</c:v>
                </c:pt>
                <c:pt idx="3">
                  <c:v>-1</c:v>
                </c:pt>
                <c:pt idx="4">
                  <c:v>-1</c:v>
                </c:pt>
                <c:pt idx="5">
                  <c:v>0</c:v>
                </c:pt>
                <c:pt idx="6">
                  <c:v>-1</c:v>
                </c:pt>
                <c:pt idx="7">
                  <c:v>0</c:v>
                </c:pt>
                <c:pt idx="8">
                  <c:v>1</c:v>
                </c:pt>
                <c:pt idx="9">
                  <c:v>0</c:v>
                </c:pt>
                <c:pt idx="10">
                  <c:v>1</c:v>
                </c:pt>
                <c:pt idx="11">
                  <c:v>0</c:v>
                </c:pt>
                <c:pt idx="12">
                  <c:v>0</c:v>
                </c:pt>
                <c:pt idx="13">
                  <c:v>0</c:v>
                </c:pt>
                <c:pt idx="14">
                  <c:v>1</c:v>
                </c:pt>
                <c:pt idx="15">
                  <c:v>1</c:v>
                </c:pt>
                <c:pt idx="16">
                  <c:v>-1</c:v>
                </c:pt>
                <c:pt idx="17">
                  <c:v>0</c:v>
                </c:pt>
                <c:pt idx="18">
                  <c:v>0</c:v>
                </c:pt>
                <c:pt idx="19">
                  <c:v>-1</c:v>
                </c:pt>
                <c:pt idx="20">
                  <c:v>0</c:v>
                </c:pt>
                <c:pt idx="21">
                  <c:v>0</c:v>
                </c:pt>
                <c:pt idx="22">
                  <c:v>0</c:v>
                </c:pt>
                <c:pt idx="23">
                  <c:v>0</c:v>
                </c:pt>
                <c:pt idx="24">
                  <c:v>0</c:v>
                </c:pt>
                <c:pt idx="25">
                  <c:v>-1</c:v>
                </c:pt>
                <c:pt idx="26">
                  <c:v>1</c:v>
                </c:pt>
                <c:pt idx="27">
                  <c:v>0</c:v>
                </c:pt>
                <c:pt idx="28">
                  <c:v>-1</c:v>
                </c:pt>
                <c:pt idx="29">
                  <c:v>1</c:v>
                </c:pt>
                <c:pt idx="30">
                  <c:v>1</c:v>
                </c:pt>
                <c:pt idx="31">
                  <c:v>-1</c:v>
                </c:pt>
                <c:pt idx="32">
                  <c:v>0</c:v>
                </c:pt>
                <c:pt idx="33">
                  <c:v>0</c:v>
                </c:pt>
                <c:pt idx="34">
                  <c:v>0</c:v>
                </c:pt>
                <c:pt idx="35">
                  <c:v>1</c:v>
                </c:pt>
                <c:pt idx="36">
                  <c:v>1</c:v>
                </c:pt>
                <c:pt idx="37">
                  <c:v>2</c:v>
                </c:pt>
                <c:pt idx="38">
                  <c:v>-1</c:v>
                </c:pt>
                <c:pt idx="39">
                  <c:v>0</c:v>
                </c:pt>
                <c:pt idx="40">
                  <c:v>-1</c:v>
                </c:pt>
                <c:pt idx="41">
                  <c:v>0</c:v>
                </c:pt>
                <c:pt idx="42">
                  <c:v>0</c:v>
                </c:pt>
                <c:pt idx="43">
                  <c:v>0</c:v>
                </c:pt>
                <c:pt idx="44">
                  <c:v>0</c:v>
                </c:pt>
                <c:pt idx="45">
                  <c:v>0</c:v>
                </c:pt>
                <c:pt idx="46">
                  <c:v>-1</c:v>
                </c:pt>
                <c:pt idx="47">
                  <c:v>0</c:v>
                </c:pt>
                <c:pt idx="48">
                  <c:v>0</c:v>
                </c:pt>
                <c:pt idx="49">
                  <c:v>0</c:v>
                </c:pt>
                <c:pt idx="50">
                  <c:v>-2</c:v>
                </c:pt>
                <c:pt idx="51">
                  <c:v>1</c:v>
                </c:pt>
                <c:pt idx="52">
                  <c:v>0</c:v>
                </c:pt>
                <c:pt idx="53">
                  <c:v>0</c:v>
                </c:pt>
                <c:pt idx="54">
                  <c:v>0</c:v>
                </c:pt>
                <c:pt idx="55">
                  <c:v>0</c:v>
                </c:pt>
                <c:pt idx="56">
                  <c:v>0</c:v>
                </c:pt>
                <c:pt idx="57">
                  <c:v>0</c:v>
                </c:pt>
                <c:pt idx="58">
                  <c:v>0</c:v>
                </c:pt>
                <c:pt idx="59">
                  <c:v>0</c:v>
                </c:pt>
                <c:pt idx="60">
                  <c:v>0</c:v>
                </c:pt>
                <c:pt idx="61">
                  <c:v>0</c:v>
                </c:pt>
                <c:pt idx="62">
                  <c:v>1</c:v>
                </c:pt>
                <c:pt idx="63">
                  <c:v>1</c:v>
                </c:pt>
                <c:pt idx="64">
                  <c:v>0</c:v>
                </c:pt>
                <c:pt idx="65">
                  <c:v>1</c:v>
                </c:pt>
                <c:pt idx="66">
                  <c:v>0</c:v>
                </c:pt>
                <c:pt idx="67">
                  <c:v>0</c:v>
                </c:pt>
                <c:pt idx="68">
                  <c:v>0</c:v>
                </c:pt>
                <c:pt idx="69">
                  <c:v>0</c:v>
                </c:pt>
                <c:pt idx="70">
                  <c:v>1</c:v>
                </c:pt>
                <c:pt idx="71">
                  <c:v>0</c:v>
                </c:pt>
                <c:pt idx="72">
                  <c:v>0</c:v>
                </c:pt>
                <c:pt idx="73">
                  <c:v>0</c:v>
                </c:pt>
                <c:pt idx="74">
                  <c:v>1</c:v>
                </c:pt>
                <c:pt idx="75">
                  <c:v>0</c:v>
                </c:pt>
                <c:pt idx="76">
                  <c:v>0</c:v>
                </c:pt>
                <c:pt idx="77">
                  <c:v>0</c:v>
                </c:pt>
                <c:pt idx="78">
                  <c:v>0</c:v>
                </c:pt>
                <c:pt idx="79">
                  <c:v>0</c:v>
                </c:pt>
                <c:pt idx="80">
                  <c:v>0</c:v>
                </c:pt>
                <c:pt idx="81">
                  <c:v>0</c:v>
                </c:pt>
                <c:pt idx="82">
                  <c:v>0</c:v>
                </c:pt>
                <c:pt idx="83">
                  <c:v>2</c:v>
                </c:pt>
                <c:pt idx="84">
                  <c:v>0</c:v>
                </c:pt>
                <c:pt idx="85">
                  <c:v>0</c:v>
                </c:pt>
                <c:pt idx="86">
                  <c:v>0</c:v>
                </c:pt>
                <c:pt idx="87">
                  <c:v>-1</c:v>
                </c:pt>
                <c:pt idx="88">
                  <c:v>0</c:v>
                </c:pt>
                <c:pt idx="89">
                  <c:v>0</c:v>
                </c:pt>
                <c:pt idx="90">
                  <c:v>0</c:v>
                </c:pt>
                <c:pt idx="91">
                  <c:v>0</c:v>
                </c:pt>
                <c:pt idx="92">
                  <c:v>1</c:v>
                </c:pt>
                <c:pt idx="93">
                  <c:v>0</c:v>
                </c:pt>
                <c:pt idx="94">
                  <c:v>0</c:v>
                </c:pt>
                <c:pt idx="95">
                  <c:v>-1</c:v>
                </c:pt>
                <c:pt idx="96">
                  <c:v>0</c:v>
                </c:pt>
                <c:pt idx="97">
                  <c:v>0</c:v>
                </c:pt>
                <c:pt idx="98">
                  <c:v>0</c:v>
                </c:pt>
                <c:pt idx="99">
                  <c:v>0</c:v>
                </c:pt>
                <c:pt idx="100">
                  <c:v>0</c:v>
                </c:pt>
                <c:pt idx="101">
                  <c:v>0</c:v>
                </c:pt>
                <c:pt idx="102">
                  <c:v>-1</c:v>
                </c:pt>
                <c:pt idx="103">
                  <c:v>0</c:v>
                </c:pt>
                <c:pt idx="104">
                  <c:v>0</c:v>
                </c:pt>
                <c:pt idx="105">
                  <c:v>1</c:v>
                </c:pt>
                <c:pt idx="106">
                  <c:v>0</c:v>
                </c:pt>
                <c:pt idx="107">
                  <c:v>0</c:v>
                </c:pt>
                <c:pt idx="108">
                  <c:v>0</c:v>
                </c:pt>
                <c:pt idx="109">
                  <c:v>0</c:v>
                </c:pt>
                <c:pt idx="110">
                  <c:v>0</c:v>
                </c:pt>
                <c:pt idx="111">
                  <c:v>0</c:v>
                </c:pt>
                <c:pt idx="112">
                  <c:v>0</c:v>
                </c:pt>
                <c:pt idx="113">
                  <c:v>0</c:v>
                </c:pt>
                <c:pt idx="114">
                  <c:v>0</c:v>
                </c:pt>
                <c:pt idx="115">
                  <c:v>1</c:v>
                </c:pt>
                <c:pt idx="116">
                  <c:v>0</c:v>
                </c:pt>
                <c:pt idx="117">
                  <c:v>0</c:v>
                </c:pt>
                <c:pt idx="118">
                  <c:v>0</c:v>
                </c:pt>
                <c:pt idx="119">
                  <c:v>0</c:v>
                </c:pt>
                <c:pt idx="120">
                  <c:v>0</c:v>
                </c:pt>
                <c:pt idx="121">
                  <c:v>0</c:v>
                </c:pt>
                <c:pt idx="122">
                  <c:v>1</c:v>
                </c:pt>
                <c:pt idx="123">
                  <c:v>0</c:v>
                </c:pt>
                <c:pt idx="124">
                  <c:v>1</c:v>
                </c:pt>
                <c:pt idx="125">
                  <c:v>0</c:v>
                </c:pt>
                <c:pt idx="126">
                  <c:v>0</c:v>
                </c:pt>
                <c:pt idx="127">
                  <c:v>0</c:v>
                </c:pt>
                <c:pt idx="128">
                  <c:v>1</c:v>
                </c:pt>
                <c:pt idx="129">
                  <c:v>0</c:v>
                </c:pt>
                <c:pt idx="130">
                  <c:v>0</c:v>
                </c:pt>
                <c:pt idx="131">
                  <c:v>1</c:v>
                </c:pt>
                <c:pt idx="132">
                  <c:v>1</c:v>
                </c:pt>
                <c:pt idx="133">
                  <c:v>0</c:v>
                </c:pt>
                <c:pt idx="134">
                  <c:v>0</c:v>
                </c:pt>
                <c:pt idx="135">
                  <c:v>0</c:v>
                </c:pt>
                <c:pt idx="136">
                  <c:v>1</c:v>
                </c:pt>
                <c:pt idx="137">
                  <c:v>0</c:v>
                </c:pt>
                <c:pt idx="138">
                  <c:v>1</c:v>
                </c:pt>
                <c:pt idx="139">
                  <c:v>0</c:v>
                </c:pt>
                <c:pt idx="140">
                  <c:v>0</c:v>
                </c:pt>
                <c:pt idx="141">
                  <c:v>0</c:v>
                </c:pt>
                <c:pt idx="142">
                  <c:v>1</c:v>
                </c:pt>
                <c:pt idx="143">
                  <c:v>0</c:v>
                </c:pt>
                <c:pt idx="144">
                  <c:v>0</c:v>
                </c:pt>
                <c:pt idx="145">
                  <c:v>0</c:v>
                </c:pt>
                <c:pt idx="146">
                  <c:v>-1</c:v>
                </c:pt>
                <c:pt idx="147">
                  <c:v>0</c:v>
                </c:pt>
                <c:pt idx="148">
                  <c:v>0</c:v>
                </c:pt>
                <c:pt idx="149">
                  <c:v>1</c:v>
                </c:pt>
                <c:pt idx="150">
                  <c:v>0</c:v>
                </c:pt>
                <c:pt idx="151">
                  <c:v>0</c:v>
                </c:pt>
                <c:pt idx="152">
                  <c:v>0</c:v>
                </c:pt>
                <c:pt idx="153">
                  <c:v>0</c:v>
                </c:pt>
                <c:pt idx="154">
                  <c:v>0</c:v>
                </c:pt>
                <c:pt idx="155">
                  <c:v>0</c:v>
                </c:pt>
                <c:pt idx="156">
                  <c:v>0</c:v>
                </c:pt>
                <c:pt idx="157">
                  <c:v>0</c:v>
                </c:pt>
                <c:pt idx="158">
                  <c:v>0</c:v>
                </c:pt>
                <c:pt idx="159">
                  <c:v>0</c:v>
                </c:pt>
                <c:pt idx="160">
                  <c:v>0</c:v>
                </c:pt>
                <c:pt idx="161">
                  <c:v>0</c:v>
                </c:pt>
                <c:pt idx="162">
                  <c:v>2</c:v>
                </c:pt>
                <c:pt idx="163">
                  <c:v>0</c:v>
                </c:pt>
                <c:pt idx="164">
                  <c:v>0</c:v>
                </c:pt>
                <c:pt idx="165">
                  <c:v>0</c:v>
                </c:pt>
                <c:pt idx="166">
                  <c:v>0</c:v>
                </c:pt>
                <c:pt idx="167">
                  <c:v>0</c:v>
                </c:pt>
                <c:pt idx="168">
                  <c:v>0</c:v>
                </c:pt>
                <c:pt idx="169">
                  <c:v>0</c:v>
                </c:pt>
                <c:pt idx="170">
                  <c:v>0</c:v>
                </c:pt>
                <c:pt idx="171">
                  <c:v>10</c:v>
                </c:pt>
                <c:pt idx="172">
                  <c:v>16</c:v>
                </c:pt>
                <c:pt idx="173">
                  <c:v>15</c:v>
                </c:pt>
                <c:pt idx="174">
                  <c:v>15</c:v>
                </c:pt>
                <c:pt idx="175">
                  <c:v>12</c:v>
                </c:pt>
                <c:pt idx="176">
                  <c:v>10</c:v>
                </c:pt>
                <c:pt idx="177">
                  <c:v>6</c:v>
                </c:pt>
                <c:pt idx="178">
                  <c:v>4</c:v>
                </c:pt>
                <c:pt idx="179">
                  <c:v>1</c:v>
                </c:pt>
                <c:pt idx="180">
                  <c:v>-1</c:v>
                </c:pt>
                <c:pt idx="181">
                  <c:v>0</c:v>
                </c:pt>
                <c:pt idx="182">
                  <c:v>0</c:v>
                </c:pt>
                <c:pt idx="183">
                  <c:v>0</c:v>
                </c:pt>
                <c:pt idx="184">
                  <c:v>0</c:v>
                </c:pt>
                <c:pt idx="185">
                  <c:v>0</c:v>
                </c:pt>
                <c:pt idx="186">
                  <c:v>0</c:v>
                </c:pt>
                <c:pt idx="187">
                  <c:v>0</c:v>
                </c:pt>
                <c:pt idx="188">
                  <c:v>0</c:v>
                </c:pt>
                <c:pt idx="189">
                  <c:v>0</c:v>
                </c:pt>
                <c:pt idx="190">
                  <c:v>1</c:v>
                </c:pt>
                <c:pt idx="191">
                  <c:v>0</c:v>
                </c:pt>
                <c:pt idx="192">
                  <c:v>-1</c:v>
                </c:pt>
                <c:pt idx="193">
                  <c:v>0</c:v>
                </c:pt>
                <c:pt idx="194">
                  <c:v>0</c:v>
                </c:pt>
                <c:pt idx="195">
                  <c:v>0</c:v>
                </c:pt>
                <c:pt idx="196">
                  <c:v>0</c:v>
                </c:pt>
                <c:pt idx="197">
                  <c:v>0</c:v>
                </c:pt>
                <c:pt idx="198">
                  <c:v>0</c:v>
                </c:pt>
                <c:pt idx="199">
                  <c:v>0</c:v>
                </c:pt>
                <c:pt idx="200">
                  <c:v>0</c:v>
                </c:pt>
                <c:pt idx="201">
                  <c:v>0</c:v>
                </c:pt>
                <c:pt idx="202">
                  <c:v>0</c:v>
                </c:pt>
                <c:pt idx="203">
                  <c:v>1</c:v>
                </c:pt>
                <c:pt idx="204">
                  <c:v>0</c:v>
                </c:pt>
                <c:pt idx="205">
                  <c:v>0</c:v>
                </c:pt>
                <c:pt idx="206">
                  <c:v>1</c:v>
                </c:pt>
                <c:pt idx="207">
                  <c:v>0</c:v>
                </c:pt>
                <c:pt idx="208">
                  <c:v>0</c:v>
                </c:pt>
                <c:pt idx="209">
                  <c:v>2</c:v>
                </c:pt>
                <c:pt idx="210">
                  <c:v>0</c:v>
                </c:pt>
                <c:pt idx="211">
                  <c:v>0</c:v>
                </c:pt>
                <c:pt idx="212">
                  <c:v>0</c:v>
                </c:pt>
                <c:pt idx="213">
                  <c:v>-1</c:v>
                </c:pt>
                <c:pt idx="214">
                  <c:v>0</c:v>
                </c:pt>
                <c:pt idx="215">
                  <c:v>0</c:v>
                </c:pt>
                <c:pt idx="216">
                  <c:v>0</c:v>
                </c:pt>
                <c:pt idx="217">
                  <c:v>1</c:v>
                </c:pt>
                <c:pt idx="218">
                  <c:v>0</c:v>
                </c:pt>
                <c:pt idx="219">
                  <c:v>0</c:v>
                </c:pt>
                <c:pt idx="220">
                  <c:v>0</c:v>
                </c:pt>
                <c:pt idx="221">
                  <c:v>0</c:v>
                </c:pt>
                <c:pt idx="222">
                  <c:v>0</c:v>
                </c:pt>
                <c:pt idx="223">
                  <c:v>0</c:v>
                </c:pt>
                <c:pt idx="224">
                  <c:v>-1</c:v>
                </c:pt>
                <c:pt idx="225">
                  <c:v>-1</c:v>
                </c:pt>
                <c:pt idx="226">
                  <c:v>0</c:v>
                </c:pt>
                <c:pt idx="227">
                  <c:v>0</c:v>
                </c:pt>
                <c:pt idx="228">
                  <c:v>0</c:v>
                </c:pt>
                <c:pt idx="229">
                  <c:v>1</c:v>
                </c:pt>
                <c:pt idx="230">
                  <c:v>0</c:v>
                </c:pt>
                <c:pt idx="231">
                  <c:v>0</c:v>
                </c:pt>
                <c:pt idx="232">
                  <c:v>0</c:v>
                </c:pt>
                <c:pt idx="233">
                  <c:v>1</c:v>
                </c:pt>
                <c:pt idx="234">
                  <c:v>0</c:v>
                </c:pt>
                <c:pt idx="235">
                  <c:v>0</c:v>
                </c:pt>
                <c:pt idx="236">
                  <c:v>0</c:v>
                </c:pt>
                <c:pt idx="237">
                  <c:v>0</c:v>
                </c:pt>
                <c:pt idx="238">
                  <c:v>0</c:v>
                </c:pt>
                <c:pt idx="239">
                  <c:v>0</c:v>
                </c:pt>
                <c:pt idx="240">
                  <c:v>0</c:v>
                </c:pt>
                <c:pt idx="241">
                  <c:v>1</c:v>
                </c:pt>
                <c:pt idx="242">
                  <c:v>0</c:v>
                </c:pt>
                <c:pt idx="243">
                  <c:v>1</c:v>
                </c:pt>
                <c:pt idx="244">
                  <c:v>-1</c:v>
                </c:pt>
                <c:pt idx="245">
                  <c:v>0</c:v>
                </c:pt>
                <c:pt idx="246">
                  <c:v>0</c:v>
                </c:pt>
                <c:pt idx="247">
                  <c:v>1</c:v>
                </c:pt>
                <c:pt idx="248">
                  <c:v>0</c:v>
                </c:pt>
                <c:pt idx="249">
                  <c:v>0</c:v>
                </c:pt>
                <c:pt idx="250">
                  <c:v>-2</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1</c:v>
                </c:pt>
                <c:pt idx="270">
                  <c:v>0</c:v>
                </c:pt>
                <c:pt idx="271">
                  <c:v>0</c:v>
                </c:pt>
                <c:pt idx="272">
                  <c:v>1</c:v>
                </c:pt>
                <c:pt idx="273">
                  <c:v>0</c:v>
                </c:pt>
                <c:pt idx="274">
                  <c:v>0</c:v>
                </c:pt>
                <c:pt idx="275">
                  <c:v>0</c:v>
                </c:pt>
                <c:pt idx="276">
                  <c:v>2</c:v>
                </c:pt>
                <c:pt idx="277">
                  <c:v>1</c:v>
                </c:pt>
                <c:pt idx="278">
                  <c:v>0</c:v>
                </c:pt>
                <c:pt idx="279">
                  <c:v>0</c:v>
                </c:pt>
                <c:pt idx="280">
                  <c:v>-1</c:v>
                </c:pt>
                <c:pt idx="281">
                  <c:v>0</c:v>
                </c:pt>
                <c:pt idx="282">
                  <c:v>0</c:v>
                </c:pt>
                <c:pt idx="283">
                  <c:v>1</c:v>
                </c:pt>
                <c:pt idx="284">
                  <c:v>0</c:v>
                </c:pt>
                <c:pt idx="285">
                  <c:v>0</c:v>
                </c:pt>
                <c:pt idx="286">
                  <c:v>0</c:v>
                </c:pt>
                <c:pt idx="287">
                  <c:v>1</c:v>
                </c:pt>
                <c:pt idx="288">
                  <c:v>1</c:v>
                </c:pt>
                <c:pt idx="289">
                  <c:v>-1</c:v>
                </c:pt>
                <c:pt idx="290">
                  <c:v>0</c:v>
                </c:pt>
                <c:pt idx="291">
                  <c:v>1</c:v>
                </c:pt>
                <c:pt idx="292">
                  <c:v>1</c:v>
                </c:pt>
                <c:pt idx="293">
                  <c:v>0</c:v>
                </c:pt>
                <c:pt idx="294">
                  <c:v>0</c:v>
                </c:pt>
                <c:pt idx="295">
                  <c:v>0</c:v>
                </c:pt>
                <c:pt idx="296">
                  <c:v>1</c:v>
                </c:pt>
                <c:pt idx="297">
                  <c:v>1</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1</c:v>
                </c:pt>
                <c:pt idx="315">
                  <c:v>0</c:v>
                </c:pt>
                <c:pt idx="316">
                  <c:v>0</c:v>
                </c:pt>
                <c:pt idx="317">
                  <c:v>-1</c:v>
                </c:pt>
                <c:pt idx="318">
                  <c:v>0</c:v>
                </c:pt>
                <c:pt idx="319">
                  <c:v>0</c:v>
                </c:pt>
                <c:pt idx="320">
                  <c:v>0</c:v>
                </c:pt>
                <c:pt idx="321">
                  <c:v>0</c:v>
                </c:pt>
                <c:pt idx="322">
                  <c:v>-2</c:v>
                </c:pt>
                <c:pt idx="323">
                  <c:v>0</c:v>
                </c:pt>
                <c:pt idx="324">
                  <c:v>1</c:v>
                </c:pt>
                <c:pt idx="325">
                  <c:v>0</c:v>
                </c:pt>
                <c:pt idx="326">
                  <c:v>1</c:v>
                </c:pt>
                <c:pt idx="327">
                  <c:v>0</c:v>
                </c:pt>
                <c:pt idx="328">
                  <c:v>0</c:v>
                </c:pt>
                <c:pt idx="329">
                  <c:v>0</c:v>
                </c:pt>
                <c:pt idx="330">
                  <c:v>0</c:v>
                </c:pt>
                <c:pt idx="331">
                  <c:v>0</c:v>
                </c:pt>
                <c:pt idx="332">
                  <c:v>0</c:v>
                </c:pt>
                <c:pt idx="333">
                  <c:v>0</c:v>
                </c:pt>
                <c:pt idx="334">
                  <c:v>0</c:v>
                </c:pt>
                <c:pt idx="335">
                  <c:v>-1</c:v>
                </c:pt>
                <c:pt idx="336">
                  <c:v>0</c:v>
                </c:pt>
                <c:pt idx="337">
                  <c:v>1</c:v>
                </c:pt>
                <c:pt idx="338">
                  <c:v>1</c:v>
                </c:pt>
                <c:pt idx="339">
                  <c:v>0</c:v>
                </c:pt>
                <c:pt idx="340">
                  <c:v>0</c:v>
                </c:pt>
                <c:pt idx="341">
                  <c:v>0</c:v>
                </c:pt>
                <c:pt idx="342">
                  <c:v>0</c:v>
                </c:pt>
                <c:pt idx="343">
                  <c:v>0</c:v>
                </c:pt>
                <c:pt idx="344">
                  <c:v>0</c:v>
                </c:pt>
                <c:pt idx="345">
                  <c:v>1</c:v>
                </c:pt>
                <c:pt idx="346">
                  <c:v>1</c:v>
                </c:pt>
                <c:pt idx="347">
                  <c:v>1</c:v>
                </c:pt>
                <c:pt idx="348">
                  <c:v>0</c:v>
                </c:pt>
                <c:pt idx="349">
                  <c:v>0</c:v>
                </c:pt>
                <c:pt idx="350">
                  <c:v>0</c:v>
                </c:pt>
                <c:pt idx="351">
                  <c:v>0</c:v>
                </c:pt>
                <c:pt idx="352">
                  <c:v>0</c:v>
                </c:pt>
                <c:pt idx="353">
                  <c:v>1</c:v>
                </c:pt>
                <c:pt idx="354">
                  <c:v>0</c:v>
                </c:pt>
                <c:pt idx="355">
                  <c:v>0</c:v>
                </c:pt>
                <c:pt idx="356">
                  <c:v>1</c:v>
                </c:pt>
                <c:pt idx="357">
                  <c:v>0</c:v>
                </c:pt>
                <c:pt idx="358">
                  <c:v>0</c:v>
                </c:pt>
                <c:pt idx="359">
                  <c:v>0</c:v>
                </c:pt>
                <c:pt idx="360">
                  <c:v>0</c:v>
                </c:pt>
                <c:pt idx="361">
                  <c:v>1</c:v>
                </c:pt>
                <c:pt idx="362">
                  <c:v>0</c:v>
                </c:pt>
                <c:pt idx="363">
                  <c:v>0</c:v>
                </c:pt>
                <c:pt idx="364">
                  <c:v>0</c:v>
                </c:pt>
              </c:numCache>
            </c:numRef>
          </c:val>
          <c:extLst>
            <c:ext xmlns:c16="http://schemas.microsoft.com/office/drawing/2014/chart" uri="{C3380CC4-5D6E-409C-BE32-E72D297353CC}">
              <c16:uniqueId val="{00000000-96C6-4C4A-A786-BF2DB09737A0}"/>
            </c:ext>
          </c:extLst>
        </c:ser>
        <c:dLbls>
          <c:showLegendKey val="0"/>
          <c:showVal val="0"/>
          <c:showCatName val="0"/>
          <c:showSerName val="0"/>
          <c:showPercent val="0"/>
          <c:showBubbleSize val="0"/>
        </c:dLbls>
        <c:gapWidth val="219"/>
        <c:overlap val="-27"/>
        <c:axId val="172577576"/>
        <c:axId val="172580856"/>
      </c:barChart>
      <c:dateAx>
        <c:axId val="172577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580856"/>
        <c:crosses val="autoZero"/>
        <c:auto val="1"/>
        <c:lblOffset val="100"/>
        <c:baseTimeUnit val="days"/>
      </c:dateAx>
      <c:valAx>
        <c:axId val="17258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57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0</c:v>
                </c:pt>
                <c:pt idx="1">
                  <c:v>6</c:v>
                </c:pt>
                <c:pt idx="2">
                  <c:v>0</c:v>
                </c:pt>
                <c:pt idx="3">
                  <c:v>29</c:v>
                </c:pt>
                <c:pt idx="4">
                  <c:v>0</c:v>
                </c:pt>
                <c:pt idx="5">
                  <c:v>0</c:v>
                </c:pt>
                <c:pt idx="6">
                  <c:v>0</c:v>
                </c:pt>
                <c:pt idx="7">
                  <c:v>0</c:v>
                </c:pt>
                <c:pt idx="8">
                  <c:v>43</c:v>
                </c:pt>
                <c:pt idx="9">
                  <c:v>7</c:v>
                </c:pt>
                <c:pt idx="10">
                  <c:v>0</c:v>
                </c:pt>
                <c:pt idx="11">
                  <c:v>0</c:v>
                </c:pt>
                <c:pt idx="12">
                  <c:v>0</c:v>
                </c:pt>
                <c:pt idx="13">
                  <c:v>0</c:v>
                </c:pt>
                <c:pt idx="14">
                  <c:v>0</c:v>
                </c:pt>
                <c:pt idx="15">
                  <c:v>0</c:v>
                </c:pt>
                <c:pt idx="16">
                  <c:v>8</c:v>
                </c:pt>
                <c:pt idx="17">
                  <c:v>4</c:v>
                </c:pt>
                <c:pt idx="18">
                  <c:v>0</c:v>
                </c:pt>
                <c:pt idx="19">
                  <c:v>0</c:v>
                </c:pt>
                <c:pt idx="20">
                  <c:v>0</c:v>
                </c:pt>
                <c:pt idx="21">
                  <c:v>7</c:v>
                </c:pt>
                <c:pt idx="22">
                  <c:v>0</c:v>
                </c:pt>
                <c:pt idx="23">
                  <c:v>5</c:v>
                </c:pt>
                <c:pt idx="24">
                  <c:v>0</c:v>
                </c:pt>
                <c:pt idx="25">
                  <c:v>0</c:v>
                </c:pt>
                <c:pt idx="26">
                  <c:v>0</c:v>
                </c:pt>
                <c:pt idx="27">
                  <c:v>19</c:v>
                </c:pt>
                <c:pt idx="28">
                  <c:v>0</c:v>
                </c:pt>
                <c:pt idx="29">
                  <c:v>4</c:v>
                </c:pt>
                <c:pt idx="30">
                  <c:v>0</c:v>
                </c:pt>
                <c:pt idx="31">
                  <c:v>1</c:v>
                </c:pt>
                <c:pt idx="32">
                  <c:v>0</c:v>
                </c:pt>
                <c:pt idx="33">
                  <c:v>0</c:v>
                </c:pt>
                <c:pt idx="34">
                  <c:v>3</c:v>
                </c:pt>
                <c:pt idx="35">
                  <c:v>0</c:v>
                </c:pt>
                <c:pt idx="36">
                  <c:v>26</c:v>
                </c:pt>
                <c:pt idx="37">
                  <c:v>0</c:v>
                </c:pt>
                <c:pt idx="38">
                  <c:v>5</c:v>
                </c:pt>
                <c:pt idx="39">
                  <c:v>0</c:v>
                </c:pt>
                <c:pt idx="40">
                  <c:v>0</c:v>
                </c:pt>
                <c:pt idx="41">
                  <c:v>0</c:v>
                </c:pt>
                <c:pt idx="42">
                  <c:v>0</c:v>
                </c:pt>
                <c:pt idx="43">
                  <c:v>2</c:v>
                </c:pt>
                <c:pt idx="44">
                  <c:v>0</c:v>
                </c:pt>
                <c:pt idx="45">
                  <c:v>3</c:v>
                </c:pt>
                <c:pt idx="46">
                  <c:v>0</c:v>
                </c:pt>
                <c:pt idx="47">
                  <c:v>0</c:v>
                </c:pt>
                <c:pt idx="48">
                  <c:v>0</c:v>
                </c:pt>
                <c:pt idx="49">
                  <c:v>0</c:v>
                </c:pt>
                <c:pt idx="50">
                  <c:v>4</c:v>
                </c:pt>
                <c:pt idx="51">
                  <c:v>0</c:v>
                </c:pt>
                <c:pt idx="52">
                  <c:v>4</c:v>
                </c:pt>
                <c:pt idx="53">
                  <c:v>0</c:v>
                </c:pt>
                <c:pt idx="54">
                  <c:v>0</c:v>
                </c:pt>
                <c:pt idx="55">
                  <c:v>4</c:v>
                </c:pt>
                <c:pt idx="56">
                  <c:v>0</c:v>
                </c:pt>
                <c:pt idx="57">
                  <c:v>4</c:v>
                </c:pt>
                <c:pt idx="58">
                  <c:v>0</c:v>
                </c:pt>
                <c:pt idx="59">
                  <c:v>2</c:v>
                </c:pt>
                <c:pt idx="60">
                  <c:v>0</c:v>
                </c:pt>
                <c:pt idx="61">
                  <c:v>0</c:v>
                </c:pt>
                <c:pt idx="62">
                  <c:v>8</c:v>
                </c:pt>
                <c:pt idx="63">
                  <c:v>0</c:v>
                </c:pt>
                <c:pt idx="64">
                  <c:v>4</c:v>
                </c:pt>
                <c:pt idx="65">
                  <c:v>0</c:v>
                </c:pt>
                <c:pt idx="66">
                  <c:v>9</c:v>
                </c:pt>
                <c:pt idx="67">
                  <c:v>0</c:v>
                </c:pt>
                <c:pt idx="68">
                  <c:v>0</c:v>
                </c:pt>
                <c:pt idx="69">
                  <c:v>7</c:v>
                </c:pt>
                <c:pt idx="70">
                  <c:v>0</c:v>
                </c:pt>
                <c:pt idx="71">
                  <c:v>0</c:v>
                </c:pt>
                <c:pt idx="72">
                  <c:v>4</c:v>
                </c:pt>
                <c:pt idx="73">
                  <c:v>7</c:v>
                </c:pt>
                <c:pt idx="74">
                  <c:v>0</c:v>
                </c:pt>
                <c:pt idx="75">
                  <c:v>0</c:v>
                </c:pt>
                <c:pt idx="76">
                  <c:v>0</c:v>
                </c:pt>
                <c:pt idx="77">
                  <c:v>17</c:v>
                </c:pt>
                <c:pt idx="78">
                  <c:v>12</c:v>
                </c:pt>
                <c:pt idx="79">
                  <c:v>0</c:v>
                </c:pt>
                <c:pt idx="80">
                  <c:v>4</c:v>
                </c:pt>
                <c:pt idx="81">
                  <c:v>0</c:v>
                </c:pt>
                <c:pt idx="82">
                  <c:v>0</c:v>
                </c:pt>
                <c:pt idx="83">
                  <c:v>0</c:v>
                </c:pt>
                <c:pt idx="84">
                  <c:v>6</c:v>
                </c:pt>
                <c:pt idx="85">
                  <c:v>3</c:v>
                </c:pt>
                <c:pt idx="86">
                  <c:v>0</c:v>
                </c:pt>
                <c:pt idx="87">
                  <c:v>0</c:v>
                </c:pt>
                <c:pt idx="88">
                  <c:v>0</c:v>
                </c:pt>
                <c:pt idx="89">
                  <c:v>0</c:v>
                </c:pt>
                <c:pt idx="90">
                  <c:v>2</c:v>
                </c:pt>
                <c:pt idx="91">
                  <c:v>0</c:v>
                </c:pt>
                <c:pt idx="92">
                  <c:v>0</c:v>
                </c:pt>
                <c:pt idx="93">
                  <c:v>2</c:v>
                </c:pt>
                <c:pt idx="94">
                  <c:v>21</c:v>
                </c:pt>
                <c:pt idx="95">
                  <c:v>0</c:v>
                </c:pt>
                <c:pt idx="96">
                  <c:v>0</c:v>
                </c:pt>
                <c:pt idx="97">
                  <c:v>0</c:v>
                </c:pt>
                <c:pt idx="98">
                  <c:v>0</c:v>
                </c:pt>
                <c:pt idx="99">
                  <c:v>3</c:v>
                </c:pt>
                <c:pt idx="100">
                  <c:v>0</c:v>
                </c:pt>
                <c:pt idx="101">
                  <c:v>6</c:v>
                </c:pt>
                <c:pt idx="102">
                  <c:v>0</c:v>
                </c:pt>
                <c:pt idx="103">
                  <c:v>0</c:v>
                </c:pt>
                <c:pt idx="104">
                  <c:v>29</c:v>
                </c:pt>
                <c:pt idx="105">
                  <c:v>22</c:v>
                </c:pt>
                <c:pt idx="106">
                  <c:v>0</c:v>
                </c:pt>
                <c:pt idx="107">
                  <c:v>5</c:v>
                </c:pt>
                <c:pt idx="108">
                  <c:v>0</c:v>
                </c:pt>
                <c:pt idx="109">
                  <c:v>0</c:v>
                </c:pt>
                <c:pt idx="110">
                  <c:v>0</c:v>
                </c:pt>
                <c:pt idx="111">
                  <c:v>0</c:v>
                </c:pt>
                <c:pt idx="112">
                  <c:v>0</c:v>
                </c:pt>
                <c:pt idx="113">
                  <c:v>0</c:v>
                </c:pt>
                <c:pt idx="114">
                  <c:v>3</c:v>
                </c:pt>
                <c:pt idx="115">
                  <c:v>41</c:v>
                </c:pt>
                <c:pt idx="116">
                  <c:v>0</c:v>
                </c:pt>
                <c:pt idx="117">
                  <c:v>0</c:v>
                </c:pt>
                <c:pt idx="118">
                  <c:v>123</c:v>
                </c:pt>
                <c:pt idx="119">
                  <c:v>0</c:v>
                </c:pt>
                <c:pt idx="120">
                  <c:v>5</c:v>
                </c:pt>
                <c:pt idx="121">
                  <c:v>8</c:v>
                </c:pt>
                <c:pt idx="122">
                  <c:v>5</c:v>
                </c:pt>
                <c:pt idx="123">
                  <c:v>0</c:v>
                </c:pt>
                <c:pt idx="124">
                  <c:v>0</c:v>
                </c:pt>
                <c:pt idx="125">
                  <c:v>3</c:v>
                </c:pt>
                <c:pt idx="126">
                  <c:v>0</c:v>
                </c:pt>
                <c:pt idx="127">
                  <c:v>5</c:v>
                </c:pt>
                <c:pt idx="128">
                  <c:v>0</c:v>
                </c:pt>
                <c:pt idx="129">
                  <c:v>8</c:v>
                </c:pt>
                <c:pt idx="130">
                  <c:v>0</c:v>
                </c:pt>
                <c:pt idx="131">
                  <c:v>0</c:v>
                </c:pt>
                <c:pt idx="132">
                  <c:v>5</c:v>
                </c:pt>
                <c:pt idx="133">
                  <c:v>0</c:v>
                </c:pt>
                <c:pt idx="134">
                  <c:v>4</c:v>
                </c:pt>
                <c:pt idx="135">
                  <c:v>0</c:v>
                </c:pt>
                <c:pt idx="136">
                  <c:v>3</c:v>
                </c:pt>
                <c:pt idx="137">
                  <c:v>0</c:v>
                </c:pt>
                <c:pt idx="138">
                  <c:v>0</c:v>
                </c:pt>
                <c:pt idx="139">
                  <c:v>135</c:v>
                </c:pt>
                <c:pt idx="140">
                  <c:v>0</c:v>
                </c:pt>
                <c:pt idx="141">
                  <c:v>5</c:v>
                </c:pt>
                <c:pt idx="142">
                  <c:v>3</c:v>
                </c:pt>
                <c:pt idx="143">
                  <c:v>7</c:v>
                </c:pt>
                <c:pt idx="144">
                  <c:v>0</c:v>
                </c:pt>
                <c:pt idx="145">
                  <c:v>0</c:v>
                </c:pt>
                <c:pt idx="146">
                  <c:v>0</c:v>
                </c:pt>
                <c:pt idx="147">
                  <c:v>8</c:v>
                </c:pt>
                <c:pt idx="148">
                  <c:v>0</c:v>
                </c:pt>
                <c:pt idx="149">
                  <c:v>0</c:v>
                </c:pt>
                <c:pt idx="150">
                  <c:v>12</c:v>
                </c:pt>
                <c:pt idx="151">
                  <c:v>0</c:v>
                </c:pt>
                <c:pt idx="152">
                  <c:v>0</c:v>
                </c:pt>
                <c:pt idx="153">
                  <c:v>17</c:v>
                </c:pt>
                <c:pt idx="154">
                  <c:v>0</c:v>
                </c:pt>
                <c:pt idx="155">
                  <c:v>4</c:v>
                </c:pt>
                <c:pt idx="156">
                  <c:v>0</c:v>
                </c:pt>
                <c:pt idx="157">
                  <c:v>7</c:v>
                </c:pt>
                <c:pt idx="158">
                  <c:v>0</c:v>
                </c:pt>
                <c:pt idx="159">
                  <c:v>0</c:v>
                </c:pt>
                <c:pt idx="160">
                  <c:v>12</c:v>
                </c:pt>
                <c:pt idx="161">
                  <c:v>0</c:v>
                </c:pt>
                <c:pt idx="162">
                  <c:v>5</c:v>
                </c:pt>
                <c:pt idx="163">
                  <c:v>25</c:v>
                </c:pt>
                <c:pt idx="164">
                  <c:v>5</c:v>
                </c:pt>
                <c:pt idx="165">
                  <c:v>0</c:v>
                </c:pt>
                <c:pt idx="166">
                  <c:v>0</c:v>
                </c:pt>
                <c:pt idx="167">
                  <c:v>3</c:v>
                </c:pt>
                <c:pt idx="168">
                  <c:v>0</c:v>
                </c:pt>
                <c:pt idx="169">
                  <c:v>4</c:v>
                </c:pt>
                <c:pt idx="170">
                  <c:v>16</c:v>
                </c:pt>
                <c:pt idx="171">
                  <c:v>0</c:v>
                </c:pt>
                <c:pt idx="172">
                  <c:v>0</c:v>
                </c:pt>
                <c:pt idx="173">
                  <c:v>0</c:v>
                </c:pt>
                <c:pt idx="174">
                  <c:v>10</c:v>
                </c:pt>
                <c:pt idx="175">
                  <c:v>0</c:v>
                </c:pt>
                <c:pt idx="176">
                  <c:v>10</c:v>
                </c:pt>
                <c:pt idx="177">
                  <c:v>11</c:v>
                </c:pt>
                <c:pt idx="178">
                  <c:v>11</c:v>
                </c:pt>
                <c:pt idx="179">
                  <c:v>0</c:v>
                </c:pt>
                <c:pt idx="180">
                  <c:v>0</c:v>
                </c:pt>
                <c:pt idx="181">
                  <c:v>7</c:v>
                </c:pt>
                <c:pt idx="182">
                  <c:v>0</c:v>
                </c:pt>
                <c:pt idx="183">
                  <c:v>5</c:v>
                </c:pt>
                <c:pt idx="184">
                  <c:v>0</c:v>
                </c:pt>
                <c:pt idx="185">
                  <c:v>0</c:v>
                </c:pt>
                <c:pt idx="186">
                  <c:v>0</c:v>
                </c:pt>
                <c:pt idx="187">
                  <c:v>0</c:v>
                </c:pt>
                <c:pt idx="188">
                  <c:v>14</c:v>
                </c:pt>
                <c:pt idx="189">
                  <c:v>0</c:v>
                </c:pt>
                <c:pt idx="190">
                  <c:v>8</c:v>
                </c:pt>
                <c:pt idx="191">
                  <c:v>6</c:v>
                </c:pt>
                <c:pt idx="192">
                  <c:v>0</c:v>
                </c:pt>
                <c:pt idx="193">
                  <c:v>0</c:v>
                </c:pt>
                <c:pt idx="194">
                  <c:v>0</c:v>
                </c:pt>
                <c:pt idx="195">
                  <c:v>0</c:v>
                </c:pt>
                <c:pt idx="196">
                  <c:v>3</c:v>
                </c:pt>
                <c:pt idx="197">
                  <c:v>9</c:v>
                </c:pt>
                <c:pt idx="198">
                  <c:v>101</c:v>
                </c:pt>
                <c:pt idx="199">
                  <c:v>2</c:v>
                </c:pt>
                <c:pt idx="200">
                  <c:v>0</c:v>
                </c:pt>
                <c:pt idx="201">
                  <c:v>0</c:v>
                </c:pt>
                <c:pt idx="202">
                  <c:v>6</c:v>
                </c:pt>
                <c:pt idx="203">
                  <c:v>9</c:v>
                </c:pt>
                <c:pt idx="204">
                  <c:v>5</c:v>
                </c:pt>
                <c:pt idx="205">
                  <c:v>10</c:v>
                </c:pt>
                <c:pt idx="206">
                  <c:v>16</c:v>
                </c:pt>
                <c:pt idx="207">
                  <c:v>0</c:v>
                </c:pt>
                <c:pt idx="208">
                  <c:v>0</c:v>
                </c:pt>
                <c:pt idx="209">
                  <c:v>6</c:v>
                </c:pt>
                <c:pt idx="210">
                  <c:v>6</c:v>
                </c:pt>
                <c:pt idx="211">
                  <c:v>6</c:v>
                </c:pt>
                <c:pt idx="212">
                  <c:v>5</c:v>
                </c:pt>
                <c:pt idx="213">
                  <c:v>0</c:v>
                </c:pt>
                <c:pt idx="214">
                  <c:v>0</c:v>
                </c:pt>
                <c:pt idx="215">
                  <c:v>0</c:v>
                </c:pt>
                <c:pt idx="216">
                  <c:v>6</c:v>
                </c:pt>
                <c:pt idx="217">
                  <c:v>10</c:v>
                </c:pt>
                <c:pt idx="218">
                  <c:v>6</c:v>
                </c:pt>
                <c:pt idx="219">
                  <c:v>0</c:v>
                </c:pt>
                <c:pt idx="220">
                  <c:v>13</c:v>
                </c:pt>
                <c:pt idx="221">
                  <c:v>0</c:v>
                </c:pt>
                <c:pt idx="222">
                  <c:v>0</c:v>
                </c:pt>
                <c:pt idx="223">
                  <c:v>7</c:v>
                </c:pt>
                <c:pt idx="224">
                  <c:v>0</c:v>
                </c:pt>
                <c:pt idx="225">
                  <c:v>0</c:v>
                </c:pt>
                <c:pt idx="226">
                  <c:v>5</c:v>
                </c:pt>
                <c:pt idx="227">
                  <c:v>6</c:v>
                </c:pt>
                <c:pt idx="228">
                  <c:v>0</c:v>
                </c:pt>
                <c:pt idx="229">
                  <c:v>0</c:v>
                </c:pt>
                <c:pt idx="230">
                  <c:v>12</c:v>
                </c:pt>
                <c:pt idx="231">
                  <c:v>0</c:v>
                </c:pt>
                <c:pt idx="232">
                  <c:v>3</c:v>
                </c:pt>
                <c:pt idx="233">
                  <c:v>0</c:v>
                </c:pt>
                <c:pt idx="234">
                  <c:v>10</c:v>
                </c:pt>
                <c:pt idx="235">
                  <c:v>0</c:v>
                </c:pt>
                <c:pt idx="236">
                  <c:v>0</c:v>
                </c:pt>
                <c:pt idx="237">
                  <c:v>7</c:v>
                </c:pt>
                <c:pt idx="238">
                  <c:v>0</c:v>
                </c:pt>
                <c:pt idx="239">
                  <c:v>11</c:v>
                </c:pt>
                <c:pt idx="240">
                  <c:v>0</c:v>
                </c:pt>
                <c:pt idx="241">
                  <c:v>5</c:v>
                </c:pt>
                <c:pt idx="242">
                  <c:v>0</c:v>
                </c:pt>
                <c:pt idx="243">
                  <c:v>0</c:v>
                </c:pt>
                <c:pt idx="244">
                  <c:v>0</c:v>
                </c:pt>
                <c:pt idx="245">
                  <c:v>5</c:v>
                </c:pt>
                <c:pt idx="246">
                  <c:v>3</c:v>
                </c:pt>
                <c:pt idx="247">
                  <c:v>0</c:v>
                </c:pt>
                <c:pt idx="248">
                  <c:v>5</c:v>
                </c:pt>
                <c:pt idx="249">
                  <c:v>0</c:v>
                </c:pt>
                <c:pt idx="250">
                  <c:v>0</c:v>
                </c:pt>
                <c:pt idx="251">
                  <c:v>16</c:v>
                </c:pt>
                <c:pt idx="252">
                  <c:v>0</c:v>
                </c:pt>
                <c:pt idx="253">
                  <c:v>12</c:v>
                </c:pt>
                <c:pt idx="254">
                  <c:v>0</c:v>
                </c:pt>
                <c:pt idx="255">
                  <c:v>8</c:v>
                </c:pt>
                <c:pt idx="256">
                  <c:v>0</c:v>
                </c:pt>
                <c:pt idx="257">
                  <c:v>0</c:v>
                </c:pt>
                <c:pt idx="258">
                  <c:v>11</c:v>
                </c:pt>
                <c:pt idx="259">
                  <c:v>0</c:v>
                </c:pt>
                <c:pt idx="260">
                  <c:v>3</c:v>
                </c:pt>
                <c:pt idx="261">
                  <c:v>0</c:v>
                </c:pt>
                <c:pt idx="262">
                  <c:v>7</c:v>
                </c:pt>
                <c:pt idx="263">
                  <c:v>0</c:v>
                </c:pt>
                <c:pt idx="264">
                  <c:v>0</c:v>
                </c:pt>
                <c:pt idx="265">
                  <c:v>5</c:v>
                </c:pt>
                <c:pt idx="266">
                  <c:v>8</c:v>
                </c:pt>
                <c:pt idx="267">
                  <c:v>1</c:v>
                </c:pt>
                <c:pt idx="268">
                  <c:v>0</c:v>
                </c:pt>
                <c:pt idx="269">
                  <c:v>11</c:v>
                </c:pt>
                <c:pt idx="270">
                  <c:v>0</c:v>
                </c:pt>
                <c:pt idx="271">
                  <c:v>0</c:v>
                </c:pt>
                <c:pt idx="272">
                  <c:v>9</c:v>
                </c:pt>
                <c:pt idx="273">
                  <c:v>0</c:v>
                </c:pt>
                <c:pt idx="274">
                  <c:v>3</c:v>
                </c:pt>
                <c:pt idx="275">
                  <c:v>0</c:v>
                </c:pt>
                <c:pt idx="276">
                  <c:v>4</c:v>
                </c:pt>
                <c:pt idx="277">
                  <c:v>0</c:v>
                </c:pt>
                <c:pt idx="278">
                  <c:v>0</c:v>
                </c:pt>
                <c:pt idx="279">
                  <c:v>7</c:v>
                </c:pt>
                <c:pt idx="280">
                  <c:v>0</c:v>
                </c:pt>
                <c:pt idx="281">
                  <c:v>4</c:v>
                </c:pt>
                <c:pt idx="282">
                  <c:v>12</c:v>
                </c:pt>
                <c:pt idx="283">
                  <c:v>9</c:v>
                </c:pt>
                <c:pt idx="284">
                  <c:v>0</c:v>
                </c:pt>
                <c:pt idx="285">
                  <c:v>0</c:v>
                </c:pt>
                <c:pt idx="286">
                  <c:v>11</c:v>
                </c:pt>
                <c:pt idx="287">
                  <c:v>0</c:v>
                </c:pt>
                <c:pt idx="288">
                  <c:v>7</c:v>
                </c:pt>
                <c:pt idx="289">
                  <c:v>0</c:v>
                </c:pt>
                <c:pt idx="290">
                  <c:v>7</c:v>
                </c:pt>
                <c:pt idx="291">
                  <c:v>0</c:v>
                </c:pt>
                <c:pt idx="292">
                  <c:v>0</c:v>
                </c:pt>
                <c:pt idx="293">
                  <c:v>0</c:v>
                </c:pt>
                <c:pt idx="294">
                  <c:v>2</c:v>
                </c:pt>
                <c:pt idx="295">
                  <c:v>9</c:v>
                </c:pt>
                <c:pt idx="296">
                  <c:v>0</c:v>
                </c:pt>
                <c:pt idx="297">
                  <c:v>7</c:v>
                </c:pt>
                <c:pt idx="298">
                  <c:v>0</c:v>
                </c:pt>
                <c:pt idx="299">
                  <c:v>0</c:v>
                </c:pt>
                <c:pt idx="300">
                  <c:v>7</c:v>
                </c:pt>
                <c:pt idx="301">
                  <c:v>0</c:v>
                </c:pt>
                <c:pt idx="302">
                  <c:v>2</c:v>
                </c:pt>
                <c:pt idx="303">
                  <c:v>0</c:v>
                </c:pt>
                <c:pt idx="304">
                  <c:v>8</c:v>
                </c:pt>
                <c:pt idx="305">
                  <c:v>0</c:v>
                </c:pt>
                <c:pt idx="306">
                  <c:v>0</c:v>
                </c:pt>
                <c:pt idx="307">
                  <c:v>5</c:v>
                </c:pt>
                <c:pt idx="308">
                  <c:v>0</c:v>
                </c:pt>
                <c:pt idx="309">
                  <c:v>3</c:v>
                </c:pt>
                <c:pt idx="310">
                  <c:v>0</c:v>
                </c:pt>
                <c:pt idx="311">
                  <c:v>5</c:v>
                </c:pt>
                <c:pt idx="312">
                  <c:v>0</c:v>
                </c:pt>
                <c:pt idx="313">
                  <c:v>0</c:v>
                </c:pt>
                <c:pt idx="314">
                  <c:v>6</c:v>
                </c:pt>
                <c:pt idx="315">
                  <c:v>13</c:v>
                </c:pt>
                <c:pt idx="316">
                  <c:v>2</c:v>
                </c:pt>
                <c:pt idx="317">
                  <c:v>0</c:v>
                </c:pt>
                <c:pt idx="318">
                  <c:v>8</c:v>
                </c:pt>
                <c:pt idx="319">
                  <c:v>0</c:v>
                </c:pt>
                <c:pt idx="320">
                  <c:v>0</c:v>
                </c:pt>
                <c:pt idx="321">
                  <c:v>14</c:v>
                </c:pt>
                <c:pt idx="322">
                  <c:v>0</c:v>
                </c:pt>
                <c:pt idx="323">
                  <c:v>0</c:v>
                </c:pt>
                <c:pt idx="324">
                  <c:v>0</c:v>
                </c:pt>
                <c:pt idx="325">
                  <c:v>7</c:v>
                </c:pt>
                <c:pt idx="326">
                  <c:v>0</c:v>
                </c:pt>
                <c:pt idx="327">
                  <c:v>0</c:v>
                </c:pt>
                <c:pt idx="328">
                  <c:v>7</c:v>
                </c:pt>
                <c:pt idx="329">
                  <c:v>0</c:v>
                </c:pt>
                <c:pt idx="330">
                  <c:v>11</c:v>
                </c:pt>
                <c:pt idx="331">
                  <c:v>0</c:v>
                </c:pt>
                <c:pt idx="332">
                  <c:v>6</c:v>
                </c:pt>
                <c:pt idx="333">
                  <c:v>0</c:v>
                </c:pt>
                <c:pt idx="334">
                  <c:v>0</c:v>
                </c:pt>
                <c:pt idx="335">
                  <c:v>8</c:v>
                </c:pt>
                <c:pt idx="336">
                  <c:v>0</c:v>
                </c:pt>
                <c:pt idx="337">
                  <c:v>8</c:v>
                </c:pt>
                <c:pt idx="338">
                  <c:v>0</c:v>
                </c:pt>
                <c:pt idx="339">
                  <c:v>5</c:v>
                </c:pt>
                <c:pt idx="340">
                  <c:v>0</c:v>
                </c:pt>
                <c:pt idx="341">
                  <c:v>0</c:v>
                </c:pt>
                <c:pt idx="342">
                  <c:v>18</c:v>
                </c:pt>
                <c:pt idx="343">
                  <c:v>0</c:v>
                </c:pt>
                <c:pt idx="344">
                  <c:v>5</c:v>
                </c:pt>
                <c:pt idx="345">
                  <c:v>0</c:v>
                </c:pt>
                <c:pt idx="346">
                  <c:v>5</c:v>
                </c:pt>
                <c:pt idx="347">
                  <c:v>0</c:v>
                </c:pt>
                <c:pt idx="348">
                  <c:v>0</c:v>
                </c:pt>
                <c:pt idx="349">
                  <c:v>11</c:v>
                </c:pt>
                <c:pt idx="350">
                  <c:v>0</c:v>
                </c:pt>
                <c:pt idx="351">
                  <c:v>6</c:v>
                </c:pt>
                <c:pt idx="352">
                  <c:v>0</c:v>
                </c:pt>
                <c:pt idx="353">
                  <c:v>3</c:v>
                </c:pt>
                <c:pt idx="354">
                  <c:v>0</c:v>
                </c:pt>
                <c:pt idx="355">
                  <c:v>0</c:v>
                </c:pt>
                <c:pt idx="356">
                  <c:v>0</c:v>
                </c:pt>
                <c:pt idx="357">
                  <c:v>10</c:v>
                </c:pt>
                <c:pt idx="358">
                  <c:v>0</c:v>
                </c:pt>
                <c:pt idx="359">
                  <c:v>0</c:v>
                </c:pt>
                <c:pt idx="360">
                  <c:v>7</c:v>
                </c:pt>
                <c:pt idx="361">
                  <c:v>0</c:v>
                </c:pt>
                <c:pt idx="362">
                  <c:v>0</c:v>
                </c:pt>
                <c:pt idx="363">
                  <c:v>6</c:v>
                </c:pt>
                <c:pt idx="364">
                  <c:v>17</c:v>
                </c:pt>
              </c:numCache>
            </c:numRef>
          </c:val>
          <c:extLst>
            <c:ext xmlns:c16="http://schemas.microsoft.com/office/drawing/2014/chart" uri="{C3380CC4-5D6E-409C-BE32-E72D297353CC}">
              <c16:uniqueId val="{00000000-35D3-4C88-A948-EBD9341DB499}"/>
            </c:ext>
          </c:extLst>
        </c:ser>
        <c:dLbls>
          <c:showLegendKey val="0"/>
          <c:showVal val="0"/>
          <c:showCatName val="0"/>
          <c:showSerName val="0"/>
          <c:showPercent val="0"/>
          <c:showBubbleSize val="0"/>
        </c:dLbls>
        <c:gapWidth val="219"/>
        <c:overlap val="-27"/>
        <c:axId val="172576920"/>
        <c:axId val="354060384"/>
      </c:barChart>
      <c:dateAx>
        <c:axId val="17257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60384"/>
        <c:crosses val="autoZero"/>
        <c:auto val="1"/>
        <c:lblOffset val="100"/>
        <c:baseTimeUnit val="days"/>
      </c:dateAx>
      <c:valAx>
        <c:axId val="354060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57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8</c:v>
                </c:pt>
                <c:pt idx="1">
                  <c:v>117</c:v>
                </c:pt>
                <c:pt idx="2">
                  <c:v>39</c:v>
                </c:pt>
                <c:pt idx="3">
                  <c:v>232</c:v>
                </c:pt>
                <c:pt idx="4">
                  <c:v>307</c:v>
                </c:pt>
                <c:pt idx="5">
                  <c:v>264</c:v>
                </c:pt>
                <c:pt idx="6">
                  <c:v>268</c:v>
                </c:pt>
                <c:pt idx="7">
                  <c:v>246</c:v>
                </c:pt>
                <c:pt idx="8">
                  <c:v>418</c:v>
                </c:pt>
                <c:pt idx="9">
                  <c:v>361</c:v>
                </c:pt>
                <c:pt idx="10">
                  <c:v>312</c:v>
                </c:pt>
                <c:pt idx="11">
                  <c:v>304</c:v>
                </c:pt>
                <c:pt idx="12">
                  <c:v>272</c:v>
                </c:pt>
                <c:pt idx="13">
                  <c:v>135</c:v>
                </c:pt>
                <c:pt idx="14">
                  <c:v>18</c:v>
                </c:pt>
                <c:pt idx="15">
                  <c:v>103</c:v>
                </c:pt>
                <c:pt idx="16">
                  <c:v>81</c:v>
                </c:pt>
                <c:pt idx="17">
                  <c:v>98</c:v>
                </c:pt>
                <c:pt idx="18">
                  <c:v>68</c:v>
                </c:pt>
                <c:pt idx="19">
                  <c:v>26</c:v>
                </c:pt>
                <c:pt idx="20">
                  <c:v>3</c:v>
                </c:pt>
                <c:pt idx="21">
                  <c:v>104</c:v>
                </c:pt>
                <c:pt idx="22">
                  <c:v>197</c:v>
                </c:pt>
                <c:pt idx="23">
                  <c:v>58</c:v>
                </c:pt>
                <c:pt idx="24">
                  <c:v>35</c:v>
                </c:pt>
                <c:pt idx="25">
                  <c:v>12</c:v>
                </c:pt>
                <c:pt idx="26">
                  <c:v>7</c:v>
                </c:pt>
                <c:pt idx="27">
                  <c:v>262</c:v>
                </c:pt>
                <c:pt idx="28">
                  <c:v>287</c:v>
                </c:pt>
                <c:pt idx="29">
                  <c:v>354</c:v>
                </c:pt>
                <c:pt idx="30">
                  <c:v>378</c:v>
                </c:pt>
                <c:pt idx="31">
                  <c:v>116</c:v>
                </c:pt>
                <c:pt idx="32">
                  <c:v>18</c:v>
                </c:pt>
                <c:pt idx="33">
                  <c:v>7</c:v>
                </c:pt>
                <c:pt idx="34">
                  <c:v>120</c:v>
                </c:pt>
                <c:pt idx="35">
                  <c:v>36</c:v>
                </c:pt>
                <c:pt idx="36">
                  <c:v>379</c:v>
                </c:pt>
                <c:pt idx="37">
                  <c:v>166</c:v>
                </c:pt>
                <c:pt idx="38">
                  <c:v>140</c:v>
                </c:pt>
                <c:pt idx="39">
                  <c:v>73</c:v>
                </c:pt>
                <c:pt idx="40">
                  <c:v>39</c:v>
                </c:pt>
                <c:pt idx="41">
                  <c:v>26</c:v>
                </c:pt>
                <c:pt idx="42">
                  <c:v>24</c:v>
                </c:pt>
                <c:pt idx="43">
                  <c:v>161</c:v>
                </c:pt>
                <c:pt idx="44">
                  <c:v>25</c:v>
                </c:pt>
                <c:pt idx="45">
                  <c:v>118</c:v>
                </c:pt>
                <c:pt idx="46">
                  <c:v>29</c:v>
                </c:pt>
                <c:pt idx="47">
                  <c:v>23</c:v>
                </c:pt>
                <c:pt idx="48">
                  <c:v>20</c:v>
                </c:pt>
                <c:pt idx="49">
                  <c:v>8</c:v>
                </c:pt>
                <c:pt idx="50">
                  <c:v>96</c:v>
                </c:pt>
                <c:pt idx="51">
                  <c:v>41</c:v>
                </c:pt>
                <c:pt idx="52">
                  <c:v>114</c:v>
                </c:pt>
                <c:pt idx="53">
                  <c:v>32</c:v>
                </c:pt>
                <c:pt idx="54">
                  <c:v>15</c:v>
                </c:pt>
                <c:pt idx="55">
                  <c:v>82</c:v>
                </c:pt>
                <c:pt idx="56">
                  <c:v>20</c:v>
                </c:pt>
                <c:pt idx="57">
                  <c:v>104</c:v>
                </c:pt>
                <c:pt idx="58">
                  <c:v>27</c:v>
                </c:pt>
                <c:pt idx="59">
                  <c:v>60</c:v>
                </c:pt>
                <c:pt idx="60">
                  <c:v>29</c:v>
                </c:pt>
                <c:pt idx="61">
                  <c:v>38</c:v>
                </c:pt>
                <c:pt idx="62">
                  <c:v>182</c:v>
                </c:pt>
                <c:pt idx="63">
                  <c:v>146</c:v>
                </c:pt>
                <c:pt idx="64">
                  <c:v>211</c:v>
                </c:pt>
                <c:pt idx="65">
                  <c:v>123</c:v>
                </c:pt>
                <c:pt idx="66">
                  <c:v>309</c:v>
                </c:pt>
                <c:pt idx="67">
                  <c:v>109</c:v>
                </c:pt>
                <c:pt idx="68">
                  <c:v>101</c:v>
                </c:pt>
                <c:pt idx="69">
                  <c:v>215</c:v>
                </c:pt>
                <c:pt idx="70">
                  <c:v>119</c:v>
                </c:pt>
                <c:pt idx="71">
                  <c:v>74</c:v>
                </c:pt>
                <c:pt idx="72">
                  <c:v>136</c:v>
                </c:pt>
                <c:pt idx="73">
                  <c:v>151</c:v>
                </c:pt>
                <c:pt idx="74">
                  <c:v>31</c:v>
                </c:pt>
                <c:pt idx="75">
                  <c:v>15</c:v>
                </c:pt>
                <c:pt idx="76">
                  <c:v>55</c:v>
                </c:pt>
                <c:pt idx="77">
                  <c:v>152</c:v>
                </c:pt>
                <c:pt idx="78">
                  <c:v>247</c:v>
                </c:pt>
                <c:pt idx="79">
                  <c:v>235</c:v>
                </c:pt>
                <c:pt idx="80">
                  <c:v>186</c:v>
                </c:pt>
                <c:pt idx="81">
                  <c:v>142</c:v>
                </c:pt>
                <c:pt idx="82">
                  <c:v>58</c:v>
                </c:pt>
                <c:pt idx="83">
                  <c:v>40</c:v>
                </c:pt>
                <c:pt idx="84">
                  <c:v>85</c:v>
                </c:pt>
                <c:pt idx="85">
                  <c:v>118</c:v>
                </c:pt>
                <c:pt idx="86">
                  <c:v>69</c:v>
                </c:pt>
                <c:pt idx="87">
                  <c:v>46</c:v>
                </c:pt>
                <c:pt idx="88">
                  <c:v>17</c:v>
                </c:pt>
                <c:pt idx="89">
                  <c:v>19</c:v>
                </c:pt>
                <c:pt idx="90">
                  <c:v>83</c:v>
                </c:pt>
                <c:pt idx="91">
                  <c:v>70</c:v>
                </c:pt>
                <c:pt idx="92">
                  <c:v>15</c:v>
                </c:pt>
                <c:pt idx="93">
                  <c:v>139</c:v>
                </c:pt>
                <c:pt idx="94">
                  <c:v>363</c:v>
                </c:pt>
                <c:pt idx="95">
                  <c:v>571</c:v>
                </c:pt>
                <c:pt idx="96">
                  <c:v>721</c:v>
                </c:pt>
                <c:pt idx="97">
                  <c:v>717</c:v>
                </c:pt>
                <c:pt idx="98">
                  <c:v>661</c:v>
                </c:pt>
                <c:pt idx="99">
                  <c:v>745</c:v>
                </c:pt>
                <c:pt idx="100">
                  <c:v>608</c:v>
                </c:pt>
                <c:pt idx="101">
                  <c:v>723</c:v>
                </c:pt>
                <c:pt idx="102">
                  <c:v>658</c:v>
                </c:pt>
                <c:pt idx="103">
                  <c:v>62</c:v>
                </c:pt>
                <c:pt idx="104">
                  <c:v>490</c:v>
                </c:pt>
                <c:pt idx="105">
                  <c:v>586</c:v>
                </c:pt>
                <c:pt idx="106">
                  <c:v>1232</c:v>
                </c:pt>
                <c:pt idx="107">
                  <c:v>1465</c:v>
                </c:pt>
                <c:pt idx="108">
                  <c:v>1460</c:v>
                </c:pt>
                <c:pt idx="109">
                  <c:v>1448</c:v>
                </c:pt>
                <c:pt idx="110">
                  <c:v>1589</c:v>
                </c:pt>
                <c:pt idx="111">
                  <c:v>1580</c:v>
                </c:pt>
                <c:pt idx="112">
                  <c:v>1442</c:v>
                </c:pt>
                <c:pt idx="113">
                  <c:v>1494</c:v>
                </c:pt>
                <c:pt idx="114">
                  <c:v>1194</c:v>
                </c:pt>
                <c:pt idx="115">
                  <c:v>767</c:v>
                </c:pt>
                <c:pt idx="116">
                  <c:v>670</c:v>
                </c:pt>
                <c:pt idx="117">
                  <c:v>577</c:v>
                </c:pt>
                <c:pt idx="118">
                  <c:v>1013</c:v>
                </c:pt>
                <c:pt idx="119">
                  <c:v>924</c:v>
                </c:pt>
                <c:pt idx="120">
                  <c:v>1016</c:v>
                </c:pt>
                <c:pt idx="121">
                  <c:v>859</c:v>
                </c:pt>
                <c:pt idx="122">
                  <c:v>858</c:v>
                </c:pt>
                <c:pt idx="123">
                  <c:v>773</c:v>
                </c:pt>
                <c:pt idx="124">
                  <c:v>758</c:v>
                </c:pt>
                <c:pt idx="125">
                  <c:v>415</c:v>
                </c:pt>
                <c:pt idx="126">
                  <c:v>234</c:v>
                </c:pt>
                <c:pt idx="127">
                  <c:v>321</c:v>
                </c:pt>
                <c:pt idx="128">
                  <c:v>85</c:v>
                </c:pt>
                <c:pt idx="129">
                  <c:v>138</c:v>
                </c:pt>
                <c:pt idx="130">
                  <c:v>59</c:v>
                </c:pt>
                <c:pt idx="131">
                  <c:v>27</c:v>
                </c:pt>
                <c:pt idx="132">
                  <c:v>128</c:v>
                </c:pt>
                <c:pt idx="133">
                  <c:v>77</c:v>
                </c:pt>
                <c:pt idx="134">
                  <c:v>78</c:v>
                </c:pt>
                <c:pt idx="135">
                  <c:v>82</c:v>
                </c:pt>
                <c:pt idx="136">
                  <c:v>123</c:v>
                </c:pt>
                <c:pt idx="137">
                  <c:v>13</c:v>
                </c:pt>
                <c:pt idx="138">
                  <c:v>117</c:v>
                </c:pt>
                <c:pt idx="139">
                  <c:v>390</c:v>
                </c:pt>
                <c:pt idx="140">
                  <c:v>239</c:v>
                </c:pt>
                <c:pt idx="141">
                  <c:v>247</c:v>
                </c:pt>
                <c:pt idx="142">
                  <c:v>230</c:v>
                </c:pt>
                <c:pt idx="143">
                  <c:v>289</c:v>
                </c:pt>
                <c:pt idx="144">
                  <c:v>160</c:v>
                </c:pt>
                <c:pt idx="145">
                  <c:v>169</c:v>
                </c:pt>
                <c:pt idx="146">
                  <c:v>143</c:v>
                </c:pt>
                <c:pt idx="147">
                  <c:v>309</c:v>
                </c:pt>
                <c:pt idx="148">
                  <c:v>171</c:v>
                </c:pt>
                <c:pt idx="149">
                  <c:v>207</c:v>
                </c:pt>
                <c:pt idx="150">
                  <c:v>163</c:v>
                </c:pt>
                <c:pt idx="151">
                  <c:v>87</c:v>
                </c:pt>
                <c:pt idx="152">
                  <c:v>31</c:v>
                </c:pt>
                <c:pt idx="153">
                  <c:v>632</c:v>
                </c:pt>
                <c:pt idx="154">
                  <c:v>557</c:v>
                </c:pt>
                <c:pt idx="155">
                  <c:v>574</c:v>
                </c:pt>
                <c:pt idx="156">
                  <c:v>534</c:v>
                </c:pt>
                <c:pt idx="157">
                  <c:v>599</c:v>
                </c:pt>
                <c:pt idx="158">
                  <c:v>539</c:v>
                </c:pt>
                <c:pt idx="159">
                  <c:v>641</c:v>
                </c:pt>
                <c:pt idx="160">
                  <c:v>993</c:v>
                </c:pt>
                <c:pt idx="161">
                  <c:v>1061</c:v>
                </c:pt>
                <c:pt idx="162">
                  <c:v>1095</c:v>
                </c:pt>
                <c:pt idx="163">
                  <c:v>1094</c:v>
                </c:pt>
                <c:pt idx="164">
                  <c:v>1090</c:v>
                </c:pt>
                <c:pt idx="165">
                  <c:v>1034</c:v>
                </c:pt>
                <c:pt idx="166">
                  <c:v>1081</c:v>
                </c:pt>
                <c:pt idx="167">
                  <c:v>1154</c:v>
                </c:pt>
                <c:pt idx="168">
                  <c:v>1123</c:v>
                </c:pt>
                <c:pt idx="169">
                  <c:v>1149</c:v>
                </c:pt>
                <c:pt idx="170">
                  <c:v>840</c:v>
                </c:pt>
                <c:pt idx="171">
                  <c:v>1124</c:v>
                </c:pt>
                <c:pt idx="172">
                  <c:v>964</c:v>
                </c:pt>
                <c:pt idx="173">
                  <c:v>344</c:v>
                </c:pt>
                <c:pt idx="174">
                  <c:v>349</c:v>
                </c:pt>
                <c:pt idx="175">
                  <c:v>216</c:v>
                </c:pt>
                <c:pt idx="176">
                  <c:v>318</c:v>
                </c:pt>
                <c:pt idx="177">
                  <c:v>367</c:v>
                </c:pt>
                <c:pt idx="178">
                  <c:v>243</c:v>
                </c:pt>
                <c:pt idx="179">
                  <c:v>85</c:v>
                </c:pt>
                <c:pt idx="180">
                  <c:v>56</c:v>
                </c:pt>
                <c:pt idx="181">
                  <c:v>170</c:v>
                </c:pt>
                <c:pt idx="182">
                  <c:v>60</c:v>
                </c:pt>
                <c:pt idx="183">
                  <c:v>72</c:v>
                </c:pt>
                <c:pt idx="184">
                  <c:v>33</c:v>
                </c:pt>
                <c:pt idx="185">
                  <c:v>9</c:v>
                </c:pt>
                <c:pt idx="186">
                  <c:v>10</c:v>
                </c:pt>
                <c:pt idx="187">
                  <c:v>3</c:v>
                </c:pt>
                <c:pt idx="188">
                  <c:v>147</c:v>
                </c:pt>
                <c:pt idx="189">
                  <c:v>48</c:v>
                </c:pt>
                <c:pt idx="190">
                  <c:v>174</c:v>
                </c:pt>
                <c:pt idx="191">
                  <c:v>232</c:v>
                </c:pt>
                <c:pt idx="192">
                  <c:v>83</c:v>
                </c:pt>
                <c:pt idx="193">
                  <c:v>25</c:v>
                </c:pt>
                <c:pt idx="194">
                  <c:v>38</c:v>
                </c:pt>
                <c:pt idx="195">
                  <c:v>14</c:v>
                </c:pt>
                <c:pt idx="196">
                  <c:v>61</c:v>
                </c:pt>
                <c:pt idx="197">
                  <c:v>180</c:v>
                </c:pt>
                <c:pt idx="198">
                  <c:v>225</c:v>
                </c:pt>
                <c:pt idx="199">
                  <c:v>192</c:v>
                </c:pt>
                <c:pt idx="200">
                  <c:v>67</c:v>
                </c:pt>
                <c:pt idx="201">
                  <c:v>71</c:v>
                </c:pt>
                <c:pt idx="202">
                  <c:v>192</c:v>
                </c:pt>
                <c:pt idx="203">
                  <c:v>129</c:v>
                </c:pt>
                <c:pt idx="204">
                  <c:v>116</c:v>
                </c:pt>
                <c:pt idx="205">
                  <c:v>222</c:v>
                </c:pt>
                <c:pt idx="206">
                  <c:v>266</c:v>
                </c:pt>
                <c:pt idx="207">
                  <c:v>199</c:v>
                </c:pt>
                <c:pt idx="208">
                  <c:v>127</c:v>
                </c:pt>
                <c:pt idx="209">
                  <c:v>195</c:v>
                </c:pt>
                <c:pt idx="210">
                  <c:v>106</c:v>
                </c:pt>
                <c:pt idx="211">
                  <c:v>153</c:v>
                </c:pt>
                <c:pt idx="212">
                  <c:v>162</c:v>
                </c:pt>
                <c:pt idx="213">
                  <c:v>40</c:v>
                </c:pt>
                <c:pt idx="214">
                  <c:v>30</c:v>
                </c:pt>
                <c:pt idx="215">
                  <c:v>15</c:v>
                </c:pt>
                <c:pt idx="216">
                  <c:v>105</c:v>
                </c:pt>
                <c:pt idx="217">
                  <c:v>279</c:v>
                </c:pt>
                <c:pt idx="218">
                  <c:v>136</c:v>
                </c:pt>
                <c:pt idx="219">
                  <c:v>50</c:v>
                </c:pt>
                <c:pt idx="220">
                  <c:v>165</c:v>
                </c:pt>
                <c:pt idx="221">
                  <c:v>58</c:v>
                </c:pt>
                <c:pt idx="222">
                  <c:v>10</c:v>
                </c:pt>
                <c:pt idx="223">
                  <c:v>150</c:v>
                </c:pt>
                <c:pt idx="224">
                  <c:v>73</c:v>
                </c:pt>
                <c:pt idx="225">
                  <c:v>17</c:v>
                </c:pt>
                <c:pt idx="226">
                  <c:v>118</c:v>
                </c:pt>
                <c:pt idx="227">
                  <c:v>147</c:v>
                </c:pt>
                <c:pt idx="228">
                  <c:v>41</c:v>
                </c:pt>
                <c:pt idx="229">
                  <c:v>28</c:v>
                </c:pt>
                <c:pt idx="230">
                  <c:v>173</c:v>
                </c:pt>
                <c:pt idx="231">
                  <c:v>24</c:v>
                </c:pt>
                <c:pt idx="232">
                  <c:v>120</c:v>
                </c:pt>
                <c:pt idx="233">
                  <c:v>48</c:v>
                </c:pt>
                <c:pt idx="234">
                  <c:v>145</c:v>
                </c:pt>
                <c:pt idx="235">
                  <c:v>78</c:v>
                </c:pt>
                <c:pt idx="236">
                  <c:v>24</c:v>
                </c:pt>
                <c:pt idx="237">
                  <c:v>195</c:v>
                </c:pt>
                <c:pt idx="238">
                  <c:v>54</c:v>
                </c:pt>
                <c:pt idx="239">
                  <c:v>146</c:v>
                </c:pt>
                <c:pt idx="240">
                  <c:v>48</c:v>
                </c:pt>
                <c:pt idx="241">
                  <c:v>220</c:v>
                </c:pt>
                <c:pt idx="242">
                  <c:v>119</c:v>
                </c:pt>
                <c:pt idx="243">
                  <c:v>31</c:v>
                </c:pt>
                <c:pt idx="244">
                  <c:v>17</c:v>
                </c:pt>
                <c:pt idx="245">
                  <c:v>184</c:v>
                </c:pt>
                <c:pt idx="246">
                  <c:v>413</c:v>
                </c:pt>
                <c:pt idx="247">
                  <c:v>340</c:v>
                </c:pt>
                <c:pt idx="248">
                  <c:v>552</c:v>
                </c:pt>
                <c:pt idx="249">
                  <c:v>527</c:v>
                </c:pt>
                <c:pt idx="250">
                  <c:v>440</c:v>
                </c:pt>
                <c:pt idx="251">
                  <c:v>533</c:v>
                </c:pt>
                <c:pt idx="252">
                  <c:v>849</c:v>
                </c:pt>
                <c:pt idx="253">
                  <c:v>841</c:v>
                </c:pt>
                <c:pt idx="254">
                  <c:v>761</c:v>
                </c:pt>
                <c:pt idx="255">
                  <c:v>676</c:v>
                </c:pt>
                <c:pt idx="256">
                  <c:v>538</c:v>
                </c:pt>
                <c:pt idx="257">
                  <c:v>543</c:v>
                </c:pt>
                <c:pt idx="258">
                  <c:v>688</c:v>
                </c:pt>
                <c:pt idx="259">
                  <c:v>521</c:v>
                </c:pt>
                <c:pt idx="260">
                  <c:v>622</c:v>
                </c:pt>
                <c:pt idx="261">
                  <c:v>289</c:v>
                </c:pt>
                <c:pt idx="262">
                  <c:v>113</c:v>
                </c:pt>
                <c:pt idx="263">
                  <c:v>54</c:v>
                </c:pt>
                <c:pt idx="264">
                  <c:v>55</c:v>
                </c:pt>
                <c:pt idx="265">
                  <c:v>228</c:v>
                </c:pt>
                <c:pt idx="266">
                  <c:v>330</c:v>
                </c:pt>
                <c:pt idx="267">
                  <c:v>156</c:v>
                </c:pt>
                <c:pt idx="268">
                  <c:v>108</c:v>
                </c:pt>
                <c:pt idx="269">
                  <c:v>918</c:v>
                </c:pt>
                <c:pt idx="270">
                  <c:v>293</c:v>
                </c:pt>
                <c:pt idx="271">
                  <c:v>125</c:v>
                </c:pt>
                <c:pt idx="272">
                  <c:v>270</c:v>
                </c:pt>
                <c:pt idx="273">
                  <c:v>61</c:v>
                </c:pt>
                <c:pt idx="274">
                  <c:v>97</c:v>
                </c:pt>
                <c:pt idx="275">
                  <c:v>83</c:v>
                </c:pt>
                <c:pt idx="276">
                  <c:v>134</c:v>
                </c:pt>
                <c:pt idx="277">
                  <c:v>20</c:v>
                </c:pt>
                <c:pt idx="278">
                  <c:v>45</c:v>
                </c:pt>
                <c:pt idx="279">
                  <c:v>119</c:v>
                </c:pt>
                <c:pt idx="280">
                  <c:v>46</c:v>
                </c:pt>
                <c:pt idx="281">
                  <c:v>97</c:v>
                </c:pt>
                <c:pt idx="282">
                  <c:v>163</c:v>
                </c:pt>
                <c:pt idx="283">
                  <c:v>145</c:v>
                </c:pt>
                <c:pt idx="284">
                  <c:v>41</c:v>
                </c:pt>
                <c:pt idx="285">
                  <c:v>21</c:v>
                </c:pt>
                <c:pt idx="286">
                  <c:v>138</c:v>
                </c:pt>
                <c:pt idx="287">
                  <c:v>34</c:v>
                </c:pt>
                <c:pt idx="288">
                  <c:v>153</c:v>
                </c:pt>
                <c:pt idx="289">
                  <c:v>105</c:v>
                </c:pt>
                <c:pt idx="290">
                  <c:v>208</c:v>
                </c:pt>
                <c:pt idx="291">
                  <c:v>58</c:v>
                </c:pt>
                <c:pt idx="292">
                  <c:v>52</c:v>
                </c:pt>
                <c:pt idx="293">
                  <c:v>57</c:v>
                </c:pt>
                <c:pt idx="294">
                  <c:v>114</c:v>
                </c:pt>
                <c:pt idx="295">
                  <c:v>161</c:v>
                </c:pt>
                <c:pt idx="296">
                  <c:v>97</c:v>
                </c:pt>
                <c:pt idx="297">
                  <c:v>117</c:v>
                </c:pt>
                <c:pt idx="298">
                  <c:v>83</c:v>
                </c:pt>
                <c:pt idx="299">
                  <c:v>39</c:v>
                </c:pt>
                <c:pt idx="300">
                  <c:v>130</c:v>
                </c:pt>
                <c:pt idx="301">
                  <c:v>17</c:v>
                </c:pt>
                <c:pt idx="302">
                  <c:v>60</c:v>
                </c:pt>
                <c:pt idx="303">
                  <c:v>68</c:v>
                </c:pt>
                <c:pt idx="304">
                  <c:v>186</c:v>
                </c:pt>
                <c:pt idx="305">
                  <c:v>67</c:v>
                </c:pt>
                <c:pt idx="306">
                  <c:v>43</c:v>
                </c:pt>
                <c:pt idx="307">
                  <c:v>110</c:v>
                </c:pt>
                <c:pt idx="308">
                  <c:v>26</c:v>
                </c:pt>
                <c:pt idx="309">
                  <c:v>45</c:v>
                </c:pt>
                <c:pt idx="310">
                  <c:v>25</c:v>
                </c:pt>
                <c:pt idx="311">
                  <c:v>97</c:v>
                </c:pt>
                <c:pt idx="312">
                  <c:v>16</c:v>
                </c:pt>
                <c:pt idx="313">
                  <c:v>38</c:v>
                </c:pt>
                <c:pt idx="314">
                  <c:v>84</c:v>
                </c:pt>
                <c:pt idx="315">
                  <c:v>94</c:v>
                </c:pt>
                <c:pt idx="316">
                  <c:v>510</c:v>
                </c:pt>
                <c:pt idx="317">
                  <c:v>388</c:v>
                </c:pt>
                <c:pt idx="318">
                  <c:v>474</c:v>
                </c:pt>
                <c:pt idx="319">
                  <c:v>363</c:v>
                </c:pt>
                <c:pt idx="320">
                  <c:v>304</c:v>
                </c:pt>
                <c:pt idx="321">
                  <c:v>103</c:v>
                </c:pt>
                <c:pt idx="322">
                  <c:v>98</c:v>
                </c:pt>
                <c:pt idx="323">
                  <c:v>94</c:v>
                </c:pt>
                <c:pt idx="324">
                  <c:v>30</c:v>
                </c:pt>
                <c:pt idx="325">
                  <c:v>102</c:v>
                </c:pt>
                <c:pt idx="326">
                  <c:v>13</c:v>
                </c:pt>
                <c:pt idx="327">
                  <c:v>14</c:v>
                </c:pt>
                <c:pt idx="328">
                  <c:v>86</c:v>
                </c:pt>
                <c:pt idx="329">
                  <c:v>55</c:v>
                </c:pt>
                <c:pt idx="330">
                  <c:v>171</c:v>
                </c:pt>
                <c:pt idx="331">
                  <c:v>60</c:v>
                </c:pt>
                <c:pt idx="332">
                  <c:v>94</c:v>
                </c:pt>
                <c:pt idx="333">
                  <c:v>24</c:v>
                </c:pt>
                <c:pt idx="334">
                  <c:v>41</c:v>
                </c:pt>
                <c:pt idx="335">
                  <c:v>97</c:v>
                </c:pt>
                <c:pt idx="336">
                  <c:v>77</c:v>
                </c:pt>
                <c:pt idx="337">
                  <c:v>166</c:v>
                </c:pt>
                <c:pt idx="338">
                  <c:v>153</c:v>
                </c:pt>
                <c:pt idx="339">
                  <c:v>132</c:v>
                </c:pt>
                <c:pt idx="340">
                  <c:v>173</c:v>
                </c:pt>
                <c:pt idx="341">
                  <c:v>71</c:v>
                </c:pt>
                <c:pt idx="342">
                  <c:v>316</c:v>
                </c:pt>
                <c:pt idx="343">
                  <c:v>129</c:v>
                </c:pt>
                <c:pt idx="344">
                  <c:v>129</c:v>
                </c:pt>
                <c:pt idx="345">
                  <c:v>63</c:v>
                </c:pt>
                <c:pt idx="346">
                  <c:v>135</c:v>
                </c:pt>
                <c:pt idx="347">
                  <c:v>45</c:v>
                </c:pt>
                <c:pt idx="348">
                  <c:v>36</c:v>
                </c:pt>
                <c:pt idx="349">
                  <c:v>165</c:v>
                </c:pt>
                <c:pt idx="350">
                  <c:v>52</c:v>
                </c:pt>
                <c:pt idx="351">
                  <c:v>51</c:v>
                </c:pt>
                <c:pt idx="352">
                  <c:v>62</c:v>
                </c:pt>
                <c:pt idx="353">
                  <c:v>73</c:v>
                </c:pt>
                <c:pt idx="354">
                  <c:v>38</c:v>
                </c:pt>
                <c:pt idx="355">
                  <c:v>30</c:v>
                </c:pt>
                <c:pt idx="356">
                  <c:v>20</c:v>
                </c:pt>
                <c:pt idx="357">
                  <c:v>151</c:v>
                </c:pt>
                <c:pt idx="358">
                  <c:v>35</c:v>
                </c:pt>
                <c:pt idx="359">
                  <c:v>40</c:v>
                </c:pt>
                <c:pt idx="360">
                  <c:v>93</c:v>
                </c:pt>
                <c:pt idx="361">
                  <c:v>45</c:v>
                </c:pt>
                <c:pt idx="362">
                  <c:v>7</c:v>
                </c:pt>
                <c:pt idx="363">
                  <c:v>92</c:v>
                </c:pt>
                <c:pt idx="364">
                  <c:v>224</c:v>
                </c:pt>
              </c:numCache>
            </c:numRef>
          </c:val>
          <c:extLst>
            <c:ext xmlns:c16="http://schemas.microsoft.com/office/drawing/2014/chart" uri="{C3380CC4-5D6E-409C-BE32-E72D297353CC}">
              <c16:uniqueId val="{00000000-B0BB-4A95-99C3-778381979F73}"/>
            </c:ext>
          </c:extLst>
        </c:ser>
        <c:dLbls>
          <c:showLegendKey val="0"/>
          <c:showVal val="0"/>
          <c:showCatName val="0"/>
          <c:showSerName val="0"/>
          <c:showPercent val="0"/>
          <c:showBubbleSize val="0"/>
        </c:dLbls>
        <c:gapWidth val="219"/>
        <c:overlap val="-27"/>
        <c:axId val="359510448"/>
        <c:axId val="359510776"/>
      </c:barChart>
      <c:dateAx>
        <c:axId val="359510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10776"/>
        <c:crosses val="autoZero"/>
        <c:auto val="1"/>
        <c:lblOffset val="100"/>
        <c:baseTimeUnit val="days"/>
      </c:dateAx>
      <c:valAx>
        <c:axId val="359510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1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Philadelphia Insurance Companies</c:v>
                </c:pt>
              </c:strCache>
            </c:strRef>
          </c:cat>
          <c:val>
            <c:numRef>
              <c:f>Sheet1!$B$2</c:f>
              <c:numCache>
                <c:formatCode>General</c:formatCode>
                <c:ptCount val="1"/>
                <c:pt idx="0">
                  <c:v>11879</c:v>
                </c:pt>
              </c:numCache>
            </c:numRef>
          </c:val>
          <c:extLst>
            <c:ext xmlns:c16="http://schemas.microsoft.com/office/drawing/2014/chart" uri="{C3380CC4-5D6E-409C-BE32-E72D297353CC}">
              <c16:uniqueId val="{00000000-2E5A-4303-B6B9-A6CF45F4AA88}"/>
            </c:ext>
          </c:extLst>
        </c:ser>
        <c:dLbls>
          <c:showLegendKey val="0"/>
          <c:showVal val="0"/>
          <c:showCatName val="0"/>
          <c:showSerName val="0"/>
          <c:showPercent val="0"/>
          <c:showBubbleSize val="0"/>
        </c:dLbls>
        <c:gapWidth val="219"/>
        <c:overlap val="-27"/>
        <c:axId val="359822360"/>
        <c:axId val="359823016"/>
      </c:barChart>
      <c:catAx>
        <c:axId val="359822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23016"/>
        <c:crosses val="autoZero"/>
        <c:auto val="1"/>
        <c:lblAlgn val="ctr"/>
        <c:lblOffset val="100"/>
        <c:noMultiLvlLbl val="0"/>
      </c:catAx>
      <c:valAx>
        <c:axId val="35982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2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0</c:v>
                </c:pt>
                <c:pt idx="1">
                  <c:v>-1</c:v>
                </c:pt>
                <c:pt idx="2">
                  <c:v>-1</c:v>
                </c:pt>
                <c:pt idx="3">
                  <c:v>0</c:v>
                </c:pt>
                <c:pt idx="4">
                  <c:v>0</c:v>
                </c:pt>
                <c:pt idx="5">
                  <c:v>1</c:v>
                </c:pt>
                <c:pt idx="6">
                  <c:v>0</c:v>
                </c:pt>
                <c:pt idx="7">
                  <c:v>0</c:v>
                </c:pt>
                <c:pt idx="8">
                  <c:v>0</c:v>
                </c:pt>
                <c:pt idx="9">
                  <c:v>0</c:v>
                </c:pt>
                <c:pt idx="10">
                  <c:v>1</c:v>
                </c:pt>
                <c:pt idx="11">
                  <c:v>0</c:v>
                </c:pt>
                <c:pt idx="12">
                  <c:v>0</c:v>
                </c:pt>
                <c:pt idx="13">
                  <c:v>0</c:v>
                </c:pt>
                <c:pt idx="14">
                  <c:v>0</c:v>
                </c:pt>
                <c:pt idx="15">
                  <c:v>0</c:v>
                </c:pt>
                <c:pt idx="16">
                  <c:v>0</c:v>
                </c:pt>
                <c:pt idx="17">
                  <c:v>0</c:v>
                </c:pt>
                <c:pt idx="18">
                  <c:v>0</c:v>
                </c:pt>
                <c:pt idx="19">
                  <c:v>1</c:v>
                </c:pt>
                <c:pt idx="20">
                  <c:v>0</c:v>
                </c:pt>
                <c:pt idx="21">
                  <c:v>0</c:v>
                </c:pt>
                <c:pt idx="22">
                  <c:v>0</c:v>
                </c:pt>
                <c:pt idx="23">
                  <c:v>0</c:v>
                </c:pt>
                <c:pt idx="24">
                  <c:v>1</c:v>
                </c:pt>
                <c:pt idx="25">
                  <c:v>1</c:v>
                </c:pt>
                <c:pt idx="26">
                  <c:v>0</c:v>
                </c:pt>
                <c:pt idx="27">
                  <c:v>2</c:v>
                </c:pt>
                <c:pt idx="28">
                  <c:v>0</c:v>
                </c:pt>
                <c:pt idx="29">
                  <c:v>0</c:v>
                </c:pt>
                <c:pt idx="30">
                  <c:v>1</c:v>
                </c:pt>
                <c:pt idx="31">
                  <c:v>0</c:v>
                </c:pt>
                <c:pt idx="32">
                  <c:v>0</c:v>
                </c:pt>
                <c:pt idx="33">
                  <c:v>0</c:v>
                </c:pt>
                <c:pt idx="34">
                  <c:v>1</c:v>
                </c:pt>
                <c:pt idx="35">
                  <c:v>2</c:v>
                </c:pt>
                <c:pt idx="36">
                  <c:v>0</c:v>
                </c:pt>
                <c:pt idx="37">
                  <c:v>0</c:v>
                </c:pt>
                <c:pt idx="38">
                  <c:v>0</c:v>
                </c:pt>
                <c:pt idx="39">
                  <c:v>1</c:v>
                </c:pt>
                <c:pt idx="40">
                  <c:v>0</c:v>
                </c:pt>
                <c:pt idx="41">
                  <c:v>-1</c:v>
                </c:pt>
                <c:pt idx="42">
                  <c:v>0</c:v>
                </c:pt>
                <c:pt idx="43">
                  <c:v>0</c:v>
                </c:pt>
                <c:pt idx="44">
                  <c:v>0</c:v>
                </c:pt>
                <c:pt idx="45">
                  <c:v>1</c:v>
                </c:pt>
                <c:pt idx="46">
                  <c:v>1</c:v>
                </c:pt>
                <c:pt idx="47">
                  <c:v>0</c:v>
                </c:pt>
                <c:pt idx="48">
                  <c:v>0</c:v>
                </c:pt>
                <c:pt idx="49">
                  <c:v>0</c:v>
                </c:pt>
                <c:pt idx="50">
                  <c:v>0</c:v>
                </c:pt>
                <c:pt idx="51">
                  <c:v>1</c:v>
                </c:pt>
                <c:pt idx="52">
                  <c:v>0</c:v>
                </c:pt>
                <c:pt idx="53">
                  <c:v>-1</c:v>
                </c:pt>
                <c:pt idx="54">
                  <c:v>0</c:v>
                </c:pt>
                <c:pt idx="55">
                  <c:v>0</c:v>
                </c:pt>
                <c:pt idx="56">
                  <c:v>0</c:v>
                </c:pt>
                <c:pt idx="57">
                  <c:v>0</c:v>
                </c:pt>
                <c:pt idx="58">
                  <c:v>1</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2</c:v>
                </c:pt>
                <c:pt idx="74">
                  <c:v>0</c:v>
                </c:pt>
                <c:pt idx="75">
                  <c:v>0</c:v>
                </c:pt>
                <c:pt idx="76">
                  <c:v>0</c:v>
                </c:pt>
                <c:pt idx="77">
                  <c:v>1</c:v>
                </c:pt>
                <c:pt idx="78">
                  <c:v>0</c:v>
                </c:pt>
                <c:pt idx="79">
                  <c:v>1</c:v>
                </c:pt>
                <c:pt idx="80">
                  <c:v>0</c:v>
                </c:pt>
                <c:pt idx="81">
                  <c:v>0</c:v>
                </c:pt>
                <c:pt idx="82">
                  <c:v>0</c:v>
                </c:pt>
                <c:pt idx="83">
                  <c:v>0</c:v>
                </c:pt>
                <c:pt idx="84">
                  <c:v>0</c:v>
                </c:pt>
                <c:pt idx="85">
                  <c:v>0</c:v>
                </c:pt>
                <c:pt idx="86">
                  <c:v>0</c:v>
                </c:pt>
                <c:pt idx="87">
                  <c:v>1</c:v>
                </c:pt>
                <c:pt idx="88">
                  <c:v>1</c:v>
                </c:pt>
                <c:pt idx="89">
                  <c:v>0</c:v>
                </c:pt>
                <c:pt idx="90">
                  <c:v>0</c:v>
                </c:pt>
                <c:pt idx="91">
                  <c:v>0</c:v>
                </c:pt>
                <c:pt idx="92">
                  <c:v>1</c:v>
                </c:pt>
                <c:pt idx="93">
                  <c:v>0</c:v>
                </c:pt>
                <c:pt idx="94">
                  <c:v>1</c:v>
                </c:pt>
                <c:pt idx="95">
                  <c:v>0</c:v>
                </c:pt>
                <c:pt idx="96">
                  <c:v>0</c:v>
                </c:pt>
                <c:pt idx="97">
                  <c:v>0</c:v>
                </c:pt>
                <c:pt idx="98">
                  <c:v>0</c:v>
                </c:pt>
                <c:pt idx="99">
                  <c:v>0</c:v>
                </c:pt>
                <c:pt idx="100">
                  <c:v>0</c:v>
                </c:pt>
                <c:pt idx="101">
                  <c:v>-1</c:v>
                </c:pt>
                <c:pt idx="102">
                  <c:v>0</c:v>
                </c:pt>
                <c:pt idx="103">
                  <c:v>0</c:v>
                </c:pt>
                <c:pt idx="104">
                  <c:v>0</c:v>
                </c:pt>
                <c:pt idx="105">
                  <c:v>0</c:v>
                </c:pt>
                <c:pt idx="106">
                  <c:v>0</c:v>
                </c:pt>
                <c:pt idx="107">
                  <c:v>1</c:v>
                </c:pt>
                <c:pt idx="108">
                  <c:v>0</c:v>
                </c:pt>
                <c:pt idx="109">
                  <c:v>0</c:v>
                </c:pt>
                <c:pt idx="110">
                  <c:v>0</c:v>
                </c:pt>
                <c:pt idx="111">
                  <c:v>0</c:v>
                </c:pt>
                <c:pt idx="112">
                  <c:v>0</c:v>
                </c:pt>
                <c:pt idx="113">
                  <c:v>0</c:v>
                </c:pt>
                <c:pt idx="114">
                  <c:v>0</c:v>
                </c:pt>
                <c:pt idx="115">
                  <c:v>1</c:v>
                </c:pt>
                <c:pt idx="116">
                  <c:v>0</c:v>
                </c:pt>
                <c:pt idx="117">
                  <c:v>0</c:v>
                </c:pt>
                <c:pt idx="118">
                  <c:v>0</c:v>
                </c:pt>
                <c:pt idx="119">
                  <c:v>2</c:v>
                </c:pt>
                <c:pt idx="120">
                  <c:v>-1</c:v>
                </c:pt>
                <c:pt idx="121">
                  <c:v>0</c:v>
                </c:pt>
                <c:pt idx="122">
                  <c:v>0</c:v>
                </c:pt>
                <c:pt idx="123">
                  <c:v>0</c:v>
                </c:pt>
                <c:pt idx="124">
                  <c:v>0</c:v>
                </c:pt>
                <c:pt idx="125">
                  <c:v>1</c:v>
                </c:pt>
                <c:pt idx="126">
                  <c:v>1</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1</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1</c:v>
                </c:pt>
                <c:pt idx="158">
                  <c:v>1</c:v>
                </c:pt>
                <c:pt idx="159">
                  <c:v>0</c:v>
                </c:pt>
                <c:pt idx="160">
                  <c:v>0</c:v>
                </c:pt>
                <c:pt idx="161">
                  <c:v>1</c:v>
                </c:pt>
                <c:pt idx="162">
                  <c:v>1</c:v>
                </c:pt>
                <c:pt idx="163">
                  <c:v>0</c:v>
                </c:pt>
                <c:pt idx="164">
                  <c:v>0</c:v>
                </c:pt>
                <c:pt idx="165">
                  <c:v>0</c:v>
                </c:pt>
                <c:pt idx="166">
                  <c:v>0</c:v>
                </c:pt>
                <c:pt idx="167">
                  <c:v>0</c:v>
                </c:pt>
                <c:pt idx="168">
                  <c:v>0</c:v>
                </c:pt>
                <c:pt idx="169">
                  <c:v>0</c:v>
                </c:pt>
                <c:pt idx="170">
                  <c:v>1</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1</c:v>
                </c:pt>
                <c:pt idx="186">
                  <c:v>0</c:v>
                </c:pt>
                <c:pt idx="187">
                  <c:v>0</c:v>
                </c:pt>
                <c:pt idx="188">
                  <c:v>0</c:v>
                </c:pt>
                <c:pt idx="189">
                  <c:v>0</c:v>
                </c:pt>
                <c:pt idx="190">
                  <c:v>0</c:v>
                </c:pt>
                <c:pt idx="191">
                  <c:v>0</c:v>
                </c:pt>
                <c:pt idx="192">
                  <c:v>0</c:v>
                </c:pt>
                <c:pt idx="193">
                  <c:v>0</c:v>
                </c:pt>
                <c:pt idx="194">
                  <c:v>0</c:v>
                </c:pt>
                <c:pt idx="195">
                  <c:v>1</c:v>
                </c:pt>
                <c:pt idx="196">
                  <c:v>0</c:v>
                </c:pt>
                <c:pt idx="197">
                  <c:v>0</c:v>
                </c:pt>
                <c:pt idx="198">
                  <c:v>1</c:v>
                </c:pt>
                <c:pt idx="199">
                  <c:v>0</c:v>
                </c:pt>
                <c:pt idx="200">
                  <c:v>0</c:v>
                </c:pt>
                <c:pt idx="201">
                  <c:v>0</c:v>
                </c:pt>
                <c:pt idx="202">
                  <c:v>0</c:v>
                </c:pt>
                <c:pt idx="203">
                  <c:v>0</c:v>
                </c:pt>
                <c:pt idx="204">
                  <c:v>0</c:v>
                </c:pt>
                <c:pt idx="205">
                  <c:v>0</c:v>
                </c:pt>
                <c:pt idx="206">
                  <c:v>0</c:v>
                </c:pt>
                <c:pt idx="207">
                  <c:v>1</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2</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1</c:v>
                </c:pt>
                <c:pt idx="240">
                  <c:v>0</c:v>
                </c:pt>
                <c:pt idx="241">
                  <c:v>1</c:v>
                </c:pt>
                <c:pt idx="242">
                  <c:v>2</c:v>
                </c:pt>
                <c:pt idx="243">
                  <c:v>1</c:v>
                </c:pt>
                <c:pt idx="244">
                  <c:v>0</c:v>
                </c:pt>
                <c:pt idx="245">
                  <c:v>0</c:v>
                </c:pt>
                <c:pt idx="246">
                  <c:v>-1</c:v>
                </c:pt>
                <c:pt idx="247">
                  <c:v>0</c:v>
                </c:pt>
                <c:pt idx="248">
                  <c:v>1</c:v>
                </c:pt>
                <c:pt idx="249">
                  <c:v>0</c:v>
                </c:pt>
                <c:pt idx="250">
                  <c:v>-1</c:v>
                </c:pt>
                <c:pt idx="251">
                  <c:v>0</c:v>
                </c:pt>
                <c:pt idx="252">
                  <c:v>-1</c:v>
                </c:pt>
                <c:pt idx="253">
                  <c:v>0</c:v>
                </c:pt>
                <c:pt idx="254">
                  <c:v>0</c:v>
                </c:pt>
                <c:pt idx="255">
                  <c:v>0</c:v>
                </c:pt>
                <c:pt idx="256">
                  <c:v>0</c:v>
                </c:pt>
                <c:pt idx="257">
                  <c:v>1</c:v>
                </c:pt>
                <c:pt idx="258">
                  <c:v>1</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1</c:v>
                </c:pt>
                <c:pt idx="275">
                  <c:v>0</c:v>
                </c:pt>
                <c:pt idx="276">
                  <c:v>0</c:v>
                </c:pt>
                <c:pt idx="277">
                  <c:v>0</c:v>
                </c:pt>
                <c:pt idx="278">
                  <c:v>0</c:v>
                </c:pt>
                <c:pt idx="279">
                  <c:v>0</c:v>
                </c:pt>
                <c:pt idx="280">
                  <c:v>0</c:v>
                </c:pt>
                <c:pt idx="281">
                  <c:v>0</c:v>
                </c:pt>
                <c:pt idx="282">
                  <c:v>1</c:v>
                </c:pt>
                <c:pt idx="283">
                  <c:v>0</c:v>
                </c:pt>
                <c:pt idx="284">
                  <c:v>0</c:v>
                </c:pt>
                <c:pt idx="285">
                  <c:v>0</c:v>
                </c:pt>
                <c:pt idx="286">
                  <c:v>1</c:v>
                </c:pt>
                <c:pt idx="287">
                  <c:v>0</c:v>
                </c:pt>
                <c:pt idx="288">
                  <c:v>0</c:v>
                </c:pt>
                <c:pt idx="289">
                  <c:v>0</c:v>
                </c:pt>
                <c:pt idx="290">
                  <c:v>0</c:v>
                </c:pt>
                <c:pt idx="291">
                  <c:v>0</c:v>
                </c:pt>
                <c:pt idx="292">
                  <c:v>0</c:v>
                </c:pt>
                <c:pt idx="293">
                  <c:v>0</c:v>
                </c:pt>
                <c:pt idx="294">
                  <c:v>0</c:v>
                </c:pt>
                <c:pt idx="295">
                  <c:v>0</c:v>
                </c:pt>
                <c:pt idx="296">
                  <c:v>1</c:v>
                </c:pt>
                <c:pt idx="297">
                  <c:v>0</c:v>
                </c:pt>
                <c:pt idx="298">
                  <c:v>0</c:v>
                </c:pt>
                <c:pt idx="299">
                  <c:v>0</c:v>
                </c:pt>
                <c:pt idx="300">
                  <c:v>0</c:v>
                </c:pt>
                <c:pt idx="301">
                  <c:v>1</c:v>
                </c:pt>
                <c:pt idx="302">
                  <c:v>1</c:v>
                </c:pt>
                <c:pt idx="303">
                  <c:v>0</c:v>
                </c:pt>
                <c:pt idx="304">
                  <c:v>0</c:v>
                </c:pt>
                <c:pt idx="305">
                  <c:v>1</c:v>
                </c:pt>
                <c:pt idx="306">
                  <c:v>0</c:v>
                </c:pt>
                <c:pt idx="307">
                  <c:v>0</c:v>
                </c:pt>
                <c:pt idx="308">
                  <c:v>0</c:v>
                </c:pt>
                <c:pt idx="309">
                  <c:v>0</c:v>
                </c:pt>
                <c:pt idx="310">
                  <c:v>0</c:v>
                </c:pt>
                <c:pt idx="311">
                  <c:v>1</c:v>
                </c:pt>
                <c:pt idx="312">
                  <c:v>0</c:v>
                </c:pt>
                <c:pt idx="313">
                  <c:v>0</c:v>
                </c:pt>
                <c:pt idx="314">
                  <c:v>0</c:v>
                </c:pt>
                <c:pt idx="315">
                  <c:v>0</c:v>
                </c:pt>
                <c:pt idx="316">
                  <c:v>0</c:v>
                </c:pt>
                <c:pt idx="317">
                  <c:v>0</c:v>
                </c:pt>
                <c:pt idx="318">
                  <c:v>0</c:v>
                </c:pt>
                <c:pt idx="319">
                  <c:v>0</c:v>
                </c:pt>
                <c:pt idx="320">
                  <c:v>1</c:v>
                </c:pt>
                <c:pt idx="321">
                  <c:v>0</c:v>
                </c:pt>
                <c:pt idx="322">
                  <c:v>0</c:v>
                </c:pt>
                <c:pt idx="323">
                  <c:v>0</c:v>
                </c:pt>
                <c:pt idx="324">
                  <c:v>1</c:v>
                </c:pt>
                <c:pt idx="325">
                  <c:v>0</c:v>
                </c:pt>
                <c:pt idx="326">
                  <c:v>0</c:v>
                </c:pt>
                <c:pt idx="327">
                  <c:v>0</c:v>
                </c:pt>
                <c:pt idx="328">
                  <c:v>0</c:v>
                </c:pt>
                <c:pt idx="329">
                  <c:v>0</c:v>
                </c:pt>
                <c:pt idx="330">
                  <c:v>0</c:v>
                </c:pt>
                <c:pt idx="331">
                  <c:v>0</c:v>
                </c:pt>
                <c:pt idx="332">
                  <c:v>0</c:v>
                </c:pt>
                <c:pt idx="333">
                  <c:v>1</c:v>
                </c:pt>
                <c:pt idx="334">
                  <c:v>0</c:v>
                </c:pt>
                <c:pt idx="335">
                  <c:v>0</c:v>
                </c:pt>
                <c:pt idx="336">
                  <c:v>0</c:v>
                </c:pt>
                <c:pt idx="337">
                  <c:v>1</c:v>
                </c:pt>
                <c:pt idx="338">
                  <c:v>0</c:v>
                </c:pt>
                <c:pt idx="339">
                  <c:v>0</c:v>
                </c:pt>
                <c:pt idx="340">
                  <c:v>0</c:v>
                </c:pt>
                <c:pt idx="341">
                  <c:v>0</c:v>
                </c:pt>
                <c:pt idx="342">
                  <c:v>0</c:v>
                </c:pt>
                <c:pt idx="343">
                  <c:v>0</c:v>
                </c:pt>
                <c:pt idx="344">
                  <c:v>0</c:v>
                </c:pt>
                <c:pt idx="345">
                  <c:v>0</c:v>
                </c:pt>
                <c:pt idx="346">
                  <c:v>1</c:v>
                </c:pt>
                <c:pt idx="347">
                  <c:v>0</c:v>
                </c:pt>
                <c:pt idx="348">
                  <c:v>1</c:v>
                </c:pt>
                <c:pt idx="349">
                  <c:v>0</c:v>
                </c:pt>
                <c:pt idx="350">
                  <c:v>0</c:v>
                </c:pt>
                <c:pt idx="351">
                  <c:v>0</c:v>
                </c:pt>
                <c:pt idx="352">
                  <c:v>0</c:v>
                </c:pt>
                <c:pt idx="353">
                  <c:v>0</c:v>
                </c:pt>
                <c:pt idx="354">
                  <c:v>0</c:v>
                </c:pt>
                <c:pt idx="355">
                  <c:v>0</c:v>
                </c:pt>
                <c:pt idx="356">
                  <c:v>0</c:v>
                </c:pt>
                <c:pt idx="357">
                  <c:v>0</c:v>
                </c:pt>
                <c:pt idx="358">
                  <c:v>1</c:v>
                </c:pt>
                <c:pt idx="359">
                  <c:v>0</c:v>
                </c:pt>
                <c:pt idx="360">
                  <c:v>0</c:v>
                </c:pt>
                <c:pt idx="361">
                  <c:v>0</c:v>
                </c:pt>
                <c:pt idx="362">
                  <c:v>0</c:v>
                </c:pt>
                <c:pt idx="363">
                  <c:v>0</c:v>
                </c:pt>
                <c:pt idx="364">
                  <c:v>1</c:v>
                </c:pt>
              </c:numCache>
            </c:numRef>
          </c:val>
          <c:extLst>
            <c:ext xmlns:c16="http://schemas.microsoft.com/office/drawing/2014/chart" uri="{C3380CC4-5D6E-409C-BE32-E72D297353CC}">
              <c16:uniqueId val="{00000000-A579-477F-AF27-A90D258EEFF8}"/>
            </c:ext>
          </c:extLst>
        </c:ser>
        <c:dLbls>
          <c:showLegendKey val="0"/>
          <c:showVal val="0"/>
          <c:showCatName val="0"/>
          <c:showSerName val="0"/>
          <c:showPercent val="0"/>
          <c:showBubbleSize val="0"/>
        </c:dLbls>
        <c:gapWidth val="219"/>
        <c:overlap val="-27"/>
        <c:axId val="364477872"/>
        <c:axId val="364478200"/>
      </c:barChart>
      <c:dateAx>
        <c:axId val="364477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78200"/>
        <c:crosses val="autoZero"/>
        <c:auto val="1"/>
        <c:lblOffset val="100"/>
        <c:baseTimeUnit val="days"/>
      </c:dateAx>
      <c:valAx>
        <c:axId val="36447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7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0</c:v>
                </c:pt>
                <c:pt idx="1">
                  <c:v>6</c:v>
                </c:pt>
                <c:pt idx="2">
                  <c:v>0</c:v>
                </c:pt>
                <c:pt idx="3">
                  <c:v>2</c:v>
                </c:pt>
                <c:pt idx="4">
                  <c:v>0</c:v>
                </c:pt>
                <c:pt idx="5">
                  <c:v>0</c:v>
                </c:pt>
                <c:pt idx="6">
                  <c:v>0</c:v>
                </c:pt>
                <c:pt idx="7">
                  <c:v>0</c:v>
                </c:pt>
                <c:pt idx="8">
                  <c:v>10</c:v>
                </c:pt>
                <c:pt idx="9">
                  <c:v>8</c:v>
                </c:pt>
                <c:pt idx="10">
                  <c:v>0</c:v>
                </c:pt>
                <c:pt idx="11">
                  <c:v>0</c:v>
                </c:pt>
                <c:pt idx="12">
                  <c:v>0</c:v>
                </c:pt>
                <c:pt idx="13">
                  <c:v>0</c:v>
                </c:pt>
                <c:pt idx="14">
                  <c:v>0</c:v>
                </c:pt>
                <c:pt idx="15">
                  <c:v>0</c:v>
                </c:pt>
                <c:pt idx="16">
                  <c:v>6</c:v>
                </c:pt>
                <c:pt idx="17">
                  <c:v>3</c:v>
                </c:pt>
                <c:pt idx="18">
                  <c:v>0</c:v>
                </c:pt>
                <c:pt idx="19">
                  <c:v>0</c:v>
                </c:pt>
                <c:pt idx="20">
                  <c:v>0</c:v>
                </c:pt>
                <c:pt idx="21">
                  <c:v>5</c:v>
                </c:pt>
                <c:pt idx="22">
                  <c:v>0</c:v>
                </c:pt>
                <c:pt idx="23">
                  <c:v>5</c:v>
                </c:pt>
                <c:pt idx="24">
                  <c:v>0</c:v>
                </c:pt>
                <c:pt idx="25">
                  <c:v>0</c:v>
                </c:pt>
                <c:pt idx="26">
                  <c:v>0</c:v>
                </c:pt>
                <c:pt idx="27">
                  <c:v>3</c:v>
                </c:pt>
                <c:pt idx="28">
                  <c:v>0</c:v>
                </c:pt>
                <c:pt idx="29">
                  <c:v>8</c:v>
                </c:pt>
                <c:pt idx="30">
                  <c:v>0</c:v>
                </c:pt>
                <c:pt idx="31">
                  <c:v>6</c:v>
                </c:pt>
                <c:pt idx="32">
                  <c:v>0</c:v>
                </c:pt>
                <c:pt idx="33">
                  <c:v>0</c:v>
                </c:pt>
                <c:pt idx="34">
                  <c:v>8</c:v>
                </c:pt>
                <c:pt idx="35">
                  <c:v>0</c:v>
                </c:pt>
                <c:pt idx="36">
                  <c:v>6</c:v>
                </c:pt>
                <c:pt idx="37">
                  <c:v>0</c:v>
                </c:pt>
                <c:pt idx="38">
                  <c:v>6</c:v>
                </c:pt>
                <c:pt idx="39">
                  <c:v>0</c:v>
                </c:pt>
                <c:pt idx="40">
                  <c:v>0</c:v>
                </c:pt>
                <c:pt idx="41">
                  <c:v>0</c:v>
                </c:pt>
                <c:pt idx="42">
                  <c:v>0</c:v>
                </c:pt>
                <c:pt idx="43">
                  <c:v>7</c:v>
                </c:pt>
                <c:pt idx="44">
                  <c:v>0</c:v>
                </c:pt>
                <c:pt idx="45">
                  <c:v>4</c:v>
                </c:pt>
                <c:pt idx="46">
                  <c:v>0</c:v>
                </c:pt>
                <c:pt idx="47">
                  <c:v>0</c:v>
                </c:pt>
                <c:pt idx="48">
                  <c:v>0</c:v>
                </c:pt>
                <c:pt idx="49">
                  <c:v>0</c:v>
                </c:pt>
                <c:pt idx="50">
                  <c:v>9</c:v>
                </c:pt>
                <c:pt idx="51">
                  <c:v>0</c:v>
                </c:pt>
                <c:pt idx="52">
                  <c:v>5</c:v>
                </c:pt>
                <c:pt idx="53">
                  <c:v>0</c:v>
                </c:pt>
                <c:pt idx="54">
                  <c:v>0</c:v>
                </c:pt>
                <c:pt idx="55">
                  <c:v>6</c:v>
                </c:pt>
                <c:pt idx="56">
                  <c:v>0</c:v>
                </c:pt>
                <c:pt idx="57">
                  <c:v>8</c:v>
                </c:pt>
                <c:pt idx="58">
                  <c:v>0</c:v>
                </c:pt>
                <c:pt idx="59">
                  <c:v>0</c:v>
                </c:pt>
                <c:pt idx="60">
                  <c:v>0</c:v>
                </c:pt>
                <c:pt idx="61">
                  <c:v>0</c:v>
                </c:pt>
                <c:pt idx="62">
                  <c:v>7</c:v>
                </c:pt>
                <c:pt idx="63">
                  <c:v>0</c:v>
                </c:pt>
                <c:pt idx="64">
                  <c:v>4</c:v>
                </c:pt>
                <c:pt idx="65">
                  <c:v>0</c:v>
                </c:pt>
                <c:pt idx="66">
                  <c:v>5</c:v>
                </c:pt>
                <c:pt idx="67">
                  <c:v>0</c:v>
                </c:pt>
                <c:pt idx="68">
                  <c:v>0</c:v>
                </c:pt>
                <c:pt idx="69">
                  <c:v>4</c:v>
                </c:pt>
                <c:pt idx="70">
                  <c:v>0</c:v>
                </c:pt>
                <c:pt idx="71">
                  <c:v>4</c:v>
                </c:pt>
                <c:pt idx="72">
                  <c:v>0</c:v>
                </c:pt>
                <c:pt idx="73">
                  <c:v>5</c:v>
                </c:pt>
                <c:pt idx="74">
                  <c:v>0</c:v>
                </c:pt>
                <c:pt idx="75">
                  <c:v>0</c:v>
                </c:pt>
                <c:pt idx="76">
                  <c:v>0</c:v>
                </c:pt>
                <c:pt idx="77">
                  <c:v>5</c:v>
                </c:pt>
                <c:pt idx="78">
                  <c:v>7</c:v>
                </c:pt>
                <c:pt idx="79">
                  <c:v>0</c:v>
                </c:pt>
                <c:pt idx="80">
                  <c:v>7</c:v>
                </c:pt>
                <c:pt idx="81">
                  <c:v>0</c:v>
                </c:pt>
                <c:pt idx="82">
                  <c:v>0</c:v>
                </c:pt>
                <c:pt idx="83">
                  <c:v>0</c:v>
                </c:pt>
                <c:pt idx="84">
                  <c:v>4</c:v>
                </c:pt>
                <c:pt idx="85">
                  <c:v>3</c:v>
                </c:pt>
                <c:pt idx="86">
                  <c:v>0</c:v>
                </c:pt>
                <c:pt idx="87">
                  <c:v>0</c:v>
                </c:pt>
                <c:pt idx="88">
                  <c:v>0</c:v>
                </c:pt>
                <c:pt idx="89">
                  <c:v>0</c:v>
                </c:pt>
                <c:pt idx="90">
                  <c:v>6</c:v>
                </c:pt>
                <c:pt idx="91">
                  <c:v>0</c:v>
                </c:pt>
                <c:pt idx="92">
                  <c:v>0</c:v>
                </c:pt>
                <c:pt idx="93">
                  <c:v>6</c:v>
                </c:pt>
                <c:pt idx="94">
                  <c:v>6</c:v>
                </c:pt>
                <c:pt idx="95">
                  <c:v>0</c:v>
                </c:pt>
                <c:pt idx="96">
                  <c:v>0</c:v>
                </c:pt>
                <c:pt idx="97">
                  <c:v>0</c:v>
                </c:pt>
                <c:pt idx="98">
                  <c:v>0</c:v>
                </c:pt>
                <c:pt idx="99">
                  <c:v>5</c:v>
                </c:pt>
                <c:pt idx="100">
                  <c:v>0</c:v>
                </c:pt>
                <c:pt idx="101">
                  <c:v>2</c:v>
                </c:pt>
                <c:pt idx="102">
                  <c:v>0</c:v>
                </c:pt>
                <c:pt idx="103">
                  <c:v>0</c:v>
                </c:pt>
                <c:pt idx="104">
                  <c:v>7</c:v>
                </c:pt>
                <c:pt idx="105">
                  <c:v>0</c:v>
                </c:pt>
                <c:pt idx="106">
                  <c:v>5</c:v>
                </c:pt>
                <c:pt idx="107">
                  <c:v>4</c:v>
                </c:pt>
                <c:pt idx="108">
                  <c:v>0</c:v>
                </c:pt>
                <c:pt idx="109">
                  <c:v>0</c:v>
                </c:pt>
                <c:pt idx="110">
                  <c:v>0</c:v>
                </c:pt>
                <c:pt idx="111">
                  <c:v>0</c:v>
                </c:pt>
                <c:pt idx="112">
                  <c:v>0</c:v>
                </c:pt>
                <c:pt idx="113">
                  <c:v>0</c:v>
                </c:pt>
                <c:pt idx="114">
                  <c:v>5</c:v>
                </c:pt>
                <c:pt idx="115">
                  <c:v>0</c:v>
                </c:pt>
                <c:pt idx="116">
                  <c:v>0</c:v>
                </c:pt>
                <c:pt idx="117">
                  <c:v>0</c:v>
                </c:pt>
                <c:pt idx="118">
                  <c:v>3</c:v>
                </c:pt>
                <c:pt idx="119">
                  <c:v>0</c:v>
                </c:pt>
                <c:pt idx="120">
                  <c:v>6</c:v>
                </c:pt>
                <c:pt idx="121">
                  <c:v>3</c:v>
                </c:pt>
                <c:pt idx="122">
                  <c:v>3</c:v>
                </c:pt>
                <c:pt idx="123">
                  <c:v>0</c:v>
                </c:pt>
                <c:pt idx="124">
                  <c:v>0</c:v>
                </c:pt>
                <c:pt idx="125">
                  <c:v>4</c:v>
                </c:pt>
                <c:pt idx="126">
                  <c:v>0</c:v>
                </c:pt>
                <c:pt idx="127">
                  <c:v>3</c:v>
                </c:pt>
                <c:pt idx="128">
                  <c:v>4</c:v>
                </c:pt>
                <c:pt idx="129">
                  <c:v>7</c:v>
                </c:pt>
                <c:pt idx="130">
                  <c:v>0</c:v>
                </c:pt>
                <c:pt idx="131">
                  <c:v>0</c:v>
                </c:pt>
                <c:pt idx="132">
                  <c:v>0</c:v>
                </c:pt>
                <c:pt idx="133">
                  <c:v>3</c:v>
                </c:pt>
                <c:pt idx="134">
                  <c:v>2</c:v>
                </c:pt>
                <c:pt idx="135">
                  <c:v>5</c:v>
                </c:pt>
                <c:pt idx="136">
                  <c:v>4</c:v>
                </c:pt>
                <c:pt idx="137">
                  <c:v>0</c:v>
                </c:pt>
                <c:pt idx="138">
                  <c:v>0</c:v>
                </c:pt>
                <c:pt idx="139">
                  <c:v>4</c:v>
                </c:pt>
                <c:pt idx="140">
                  <c:v>0</c:v>
                </c:pt>
                <c:pt idx="141">
                  <c:v>7</c:v>
                </c:pt>
                <c:pt idx="142">
                  <c:v>5</c:v>
                </c:pt>
                <c:pt idx="143">
                  <c:v>3</c:v>
                </c:pt>
                <c:pt idx="144">
                  <c:v>0</c:v>
                </c:pt>
                <c:pt idx="145">
                  <c:v>0</c:v>
                </c:pt>
                <c:pt idx="146">
                  <c:v>0</c:v>
                </c:pt>
                <c:pt idx="147">
                  <c:v>0</c:v>
                </c:pt>
                <c:pt idx="148">
                  <c:v>0</c:v>
                </c:pt>
                <c:pt idx="149">
                  <c:v>8</c:v>
                </c:pt>
                <c:pt idx="150">
                  <c:v>3</c:v>
                </c:pt>
                <c:pt idx="151">
                  <c:v>0</c:v>
                </c:pt>
                <c:pt idx="152">
                  <c:v>0</c:v>
                </c:pt>
                <c:pt idx="153">
                  <c:v>9</c:v>
                </c:pt>
                <c:pt idx="154">
                  <c:v>3</c:v>
                </c:pt>
                <c:pt idx="155">
                  <c:v>2</c:v>
                </c:pt>
                <c:pt idx="156">
                  <c:v>4</c:v>
                </c:pt>
                <c:pt idx="157">
                  <c:v>2</c:v>
                </c:pt>
                <c:pt idx="158">
                  <c:v>0</c:v>
                </c:pt>
                <c:pt idx="159">
                  <c:v>0</c:v>
                </c:pt>
                <c:pt idx="160">
                  <c:v>4</c:v>
                </c:pt>
                <c:pt idx="161">
                  <c:v>0</c:v>
                </c:pt>
                <c:pt idx="162">
                  <c:v>2</c:v>
                </c:pt>
                <c:pt idx="163">
                  <c:v>6</c:v>
                </c:pt>
                <c:pt idx="164">
                  <c:v>3</c:v>
                </c:pt>
                <c:pt idx="165">
                  <c:v>0</c:v>
                </c:pt>
                <c:pt idx="166">
                  <c:v>0</c:v>
                </c:pt>
                <c:pt idx="167">
                  <c:v>5</c:v>
                </c:pt>
                <c:pt idx="168">
                  <c:v>0</c:v>
                </c:pt>
                <c:pt idx="169">
                  <c:v>7</c:v>
                </c:pt>
                <c:pt idx="170">
                  <c:v>0</c:v>
                </c:pt>
                <c:pt idx="171">
                  <c:v>5</c:v>
                </c:pt>
                <c:pt idx="172">
                  <c:v>0</c:v>
                </c:pt>
                <c:pt idx="173">
                  <c:v>0</c:v>
                </c:pt>
                <c:pt idx="174">
                  <c:v>2</c:v>
                </c:pt>
                <c:pt idx="175">
                  <c:v>0</c:v>
                </c:pt>
                <c:pt idx="176">
                  <c:v>2</c:v>
                </c:pt>
                <c:pt idx="177">
                  <c:v>4</c:v>
                </c:pt>
                <c:pt idx="178">
                  <c:v>3</c:v>
                </c:pt>
                <c:pt idx="179">
                  <c:v>0</c:v>
                </c:pt>
                <c:pt idx="180">
                  <c:v>0</c:v>
                </c:pt>
                <c:pt idx="181">
                  <c:v>6</c:v>
                </c:pt>
                <c:pt idx="182">
                  <c:v>0</c:v>
                </c:pt>
                <c:pt idx="183">
                  <c:v>3</c:v>
                </c:pt>
                <c:pt idx="184">
                  <c:v>0</c:v>
                </c:pt>
                <c:pt idx="185">
                  <c:v>0</c:v>
                </c:pt>
                <c:pt idx="186">
                  <c:v>0</c:v>
                </c:pt>
                <c:pt idx="187">
                  <c:v>0</c:v>
                </c:pt>
                <c:pt idx="188">
                  <c:v>0</c:v>
                </c:pt>
                <c:pt idx="189">
                  <c:v>0</c:v>
                </c:pt>
                <c:pt idx="190">
                  <c:v>4</c:v>
                </c:pt>
                <c:pt idx="191">
                  <c:v>4</c:v>
                </c:pt>
                <c:pt idx="192">
                  <c:v>0</c:v>
                </c:pt>
                <c:pt idx="193">
                  <c:v>0</c:v>
                </c:pt>
                <c:pt idx="194">
                  <c:v>0</c:v>
                </c:pt>
                <c:pt idx="195">
                  <c:v>0</c:v>
                </c:pt>
                <c:pt idx="196">
                  <c:v>4</c:v>
                </c:pt>
                <c:pt idx="197">
                  <c:v>4</c:v>
                </c:pt>
                <c:pt idx="198">
                  <c:v>7</c:v>
                </c:pt>
                <c:pt idx="199">
                  <c:v>6</c:v>
                </c:pt>
                <c:pt idx="200">
                  <c:v>0</c:v>
                </c:pt>
                <c:pt idx="201">
                  <c:v>0</c:v>
                </c:pt>
                <c:pt idx="202">
                  <c:v>4</c:v>
                </c:pt>
                <c:pt idx="203">
                  <c:v>5</c:v>
                </c:pt>
                <c:pt idx="204">
                  <c:v>2</c:v>
                </c:pt>
                <c:pt idx="205">
                  <c:v>2</c:v>
                </c:pt>
                <c:pt idx="206">
                  <c:v>3</c:v>
                </c:pt>
                <c:pt idx="207">
                  <c:v>0</c:v>
                </c:pt>
                <c:pt idx="208">
                  <c:v>0</c:v>
                </c:pt>
                <c:pt idx="209">
                  <c:v>8</c:v>
                </c:pt>
                <c:pt idx="210">
                  <c:v>1</c:v>
                </c:pt>
                <c:pt idx="211">
                  <c:v>2</c:v>
                </c:pt>
                <c:pt idx="212">
                  <c:v>3</c:v>
                </c:pt>
                <c:pt idx="213">
                  <c:v>0</c:v>
                </c:pt>
                <c:pt idx="214">
                  <c:v>0</c:v>
                </c:pt>
                <c:pt idx="215">
                  <c:v>0</c:v>
                </c:pt>
                <c:pt idx="216">
                  <c:v>5</c:v>
                </c:pt>
                <c:pt idx="217">
                  <c:v>4</c:v>
                </c:pt>
                <c:pt idx="218">
                  <c:v>2</c:v>
                </c:pt>
                <c:pt idx="219">
                  <c:v>0</c:v>
                </c:pt>
                <c:pt idx="220">
                  <c:v>4</c:v>
                </c:pt>
                <c:pt idx="221">
                  <c:v>0</c:v>
                </c:pt>
                <c:pt idx="222">
                  <c:v>0</c:v>
                </c:pt>
                <c:pt idx="223">
                  <c:v>2</c:v>
                </c:pt>
                <c:pt idx="224">
                  <c:v>3</c:v>
                </c:pt>
                <c:pt idx="225">
                  <c:v>0</c:v>
                </c:pt>
                <c:pt idx="226">
                  <c:v>4</c:v>
                </c:pt>
                <c:pt idx="227">
                  <c:v>1</c:v>
                </c:pt>
                <c:pt idx="228">
                  <c:v>0</c:v>
                </c:pt>
                <c:pt idx="229">
                  <c:v>0</c:v>
                </c:pt>
                <c:pt idx="230">
                  <c:v>5</c:v>
                </c:pt>
                <c:pt idx="231">
                  <c:v>6</c:v>
                </c:pt>
                <c:pt idx="232">
                  <c:v>3</c:v>
                </c:pt>
                <c:pt idx="233">
                  <c:v>0</c:v>
                </c:pt>
                <c:pt idx="234">
                  <c:v>4</c:v>
                </c:pt>
                <c:pt idx="235">
                  <c:v>0</c:v>
                </c:pt>
                <c:pt idx="236">
                  <c:v>7</c:v>
                </c:pt>
                <c:pt idx="237">
                  <c:v>3</c:v>
                </c:pt>
                <c:pt idx="238">
                  <c:v>0</c:v>
                </c:pt>
                <c:pt idx="239">
                  <c:v>3</c:v>
                </c:pt>
                <c:pt idx="240">
                  <c:v>0</c:v>
                </c:pt>
                <c:pt idx="241">
                  <c:v>4</c:v>
                </c:pt>
                <c:pt idx="242">
                  <c:v>0</c:v>
                </c:pt>
                <c:pt idx="243">
                  <c:v>0</c:v>
                </c:pt>
                <c:pt idx="244">
                  <c:v>0</c:v>
                </c:pt>
                <c:pt idx="245">
                  <c:v>3</c:v>
                </c:pt>
                <c:pt idx="246">
                  <c:v>2</c:v>
                </c:pt>
                <c:pt idx="247">
                  <c:v>0</c:v>
                </c:pt>
                <c:pt idx="248">
                  <c:v>3</c:v>
                </c:pt>
                <c:pt idx="249">
                  <c:v>0</c:v>
                </c:pt>
                <c:pt idx="250">
                  <c:v>0</c:v>
                </c:pt>
                <c:pt idx="251">
                  <c:v>5</c:v>
                </c:pt>
                <c:pt idx="252">
                  <c:v>0</c:v>
                </c:pt>
                <c:pt idx="253">
                  <c:v>6</c:v>
                </c:pt>
                <c:pt idx="254">
                  <c:v>5</c:v>
                </c:pt>
                <c:pt idx="255">
                  <c:v>4</c:v>
                </c:pt>
                <c:pt idx="256">
                  <c:v>0</c:v>
                </c:pt>
                <c:pt idx="257">
                  <c:v>0</c:v>
                </c:pt>
                <c:pt idx="258">
                  <c:v>7</c:v>
                </c:pt>
                <c:pt idx="259">
                  <c:v>5</c:v>
                </c:pt>
                <c:pt idx="260">
                  <c:v>0</c:v>
                </c:pt>
                <c:pt idx="261">
                  <c:v>0</c:v>
                </c:pt>
                <c:pt idx="262">
                  <c:v>0</c:v>
                </c:pt>
                <c:pt idx="263">
                  <c:v>0</c:v>
                </c:pt>
                <c:pt idx="264">
                  <c:v>0</c:v>
                </c:pt>
                <c:pt idx="265">
                  <c:v>0</c:v>
                </c:pt>
                <c:pt idx="266">
                  <c:v>0</c:v>
                </c:pt>
                <c:pt idx="267">
                  <c:v>0</c:v>
                </c:pt>
                <c:pt idx="268">
                  <c:v>0</c:v>
                </c:pt>
                <c:pt idx="269">
                  <c:v>0</c:v>
                </c:pt>
                <c:pt idx="270">
                  <c:v>0</c:v>
                </c:pt>
                <c:pt idx="271">
                  <c:v>0</c:v>
                </c:pt>
                <c:pt idx="272">
                  <c:v>8</c:v>
                </c:pt>
                <c:pt idx="273">
                  <c:v>4</c:v>
                </c:pt>
                <c:pt idx="274">
                  <c:v>2</c:v>
                </c:pt>
                <c:pt idx="275">
                  <c:v>3</c:v>
                </c:pt>
                <c:pt idx="276">
                  <c:v>5</c:v>
                </c:pt>
                <c:pt idx="277">
                  <c:v>0</c:v>
                </c:pt>
                <c:pt idx="278">
                  <c:v>0</c:v>
                </c:pt>
                <c:pt idx="279">
                  <c:v>8</c:v>
                </c:pt>
                <c:pt idx="280">
                  <c:v>0</c:v>
                </c:pt>
                <c:pt idx="281">
                  <c:v>5</c:v>
                </c:pt>
                <c:pt idx="282">
                  <c:v>7</c:v>
                </c:pt>
                <c:pt idx="283">
                  <c:v>5</c:v>
                </c:pt>
                <c:pt idx="284">
                  <c:v>0</c:v>
                </c:pt>
                <c:pt idx="285">
                  <c:v>0</c:v>
                </c:pt>
                <c:pt idx="286">
                  <c:v>10</c:v>
                </c:pt>
                <c:pt idx="287">
                  <c:v>0</c:v>
                </c:pt>
                <c:pt idx="288">
                  <c:v>8</c:v>
                </c:pt>
                <c:pt idx="289">
                  <c:v>0</c:v>
                </c:pt>
                <c:pt idx="290">
                  <c:v>4</c:v>
                </c:pt>
                <c:pt idx="291">
                  <c:v>0</c:v>
                </c:pt>
                <c:pt idx="292">
                  <c:v>0</c:v>
                </c:pt>
                <c:pt idx="293">
                  <c:v>8</c:v>
                </c:pt>
                <c:pt idx="294">
                  <c:v>0</c:v>
                </c:pt>
                <c:pt idx="295">
                  <c:v>6</c:v>
                </c:pt>
                <c:pt idx="296">
                  <c:v>0</c:v>
                </c:pt>
                <c:pt idx="297">
                  <c:v>2</c:v>
                </c:pt>
                <c:pt idx="298">
                  <c:v>0</c:v>
                </c:pt>
                <c:pt idx="299">
                  <c:v>0</c:v>
                </c:pt>
                <c:pt idx="300">
                  <c:v>2</c:v>
                </c:pt>
                <c:pt idx="301">
                  <c:v>2</c:v>
                </c:pt>
                <c:pt idx="302">
                  <c:v>2</c:v>
                </c:pt>
                <c:pt idx="303">
                  <c:v>0</c:v>
                </c:pt>
                <c:pt idx="304">
                  <c:v>2</c:v>
                </c:pt>
                <c:pt idx="305">
                  <c:v>0</c:v>
                </c:pt>
                <c:pt idx="306">
                  <c:v>0</c:v>
                </c:pt>
                <c:pt idx="307">
                  <c:v>4</c:v>
                </c:pt>
                <c:pt idx="308">
                  <c:v>0</c:v>
                </c:pt>
                <c:pt idx="309">
                  <c:v>9</c:v>
                </c:pt>
                <c:pt idx="310">
                  <c:v>6</c:v>
                </c:pt>
                <c:pt idx="311">
                  <c:v>8</c:v>
                </c:pt>
                <c:pt idx="312">
                  <c:v>0</c:v>
                </c:pt>
                <c:pt idx="313">
                  <c:v>0</c:v>
                </c:pt>
                <c:pt idx="314">
                  <c:v>6</c:v>
                </c:pt>
                <c:pt idx="315">
                  <c:v>17</c:v>
                </c:pt>
                <c:pt idx="316">
                  <c:v>4</c:v>
                </c:pt>
                <c:pt idx="317">
                  <c:v>0</c:v>
                </c:pt>
                <c:pt idx="318">
                  <c:v>6</c:v>
                </c:pt>
                <c:pt idx="319">
                  <c:v>0</c:v>
                </c:pt>
                <c:pt idx="320">
                  <c:v>0</c:v>
                </c:pt>
                <c:pt idx="321">
                  <c:v>5</c:v>
                </c:pt>
                <c:pt idx="322">
                  <c:v>0</c:v>
                </c:pt>
                <c:pt idx="323">
                  <c:v>7</c:v>
                </c:pt>
                <c:pt idx="324">
                  <c:v>4</c:v>
                </c:pt>
                <c:pt idx="325">
                  <c:v>4</c:v>
                </c:pt>
                <c:pt idx="326">
                  <c:v>0</c:v>
                </c:pt>
                <c:pt idx="327">
                  <c:v>0</c:v>
                </c:pt>
                <c:pt idx="328">
                  <c:v>4</c:v>
                </c:pt>
                <c:pt idx="329">
                  <c:v>0</c:v>
                </c:pt>
                <c:pt idx="330">
                  <c:v>5</c:v>
                </c:pt>
                <c:pt idx="331">
                  <c:v>0</c:v>
                </c:pt>
                <c:pt idx="332">
                  <c:v>3</c:v>
                </c:pt>
                <c:pt idx="333">
                  <c:v>0</c:v>
                </c:pt>
                <c:pt idx="334">
                  <c:v>0</c:v>
                </c:pt>
                <c:pt idx="335">
                  <c:v>3</c:v>
                </c:pt>
                <c:pt idx="336">
                  <c:v>5</c:v>
                </c:pt>
                <c:pt idx="337">
                  <c:v>0</c:v>
                </c:pt>
                <c:pt idx="338">
                  <c:v>5</c:v>
                </c:pt>
                <c:pt idx="339">
                  <c:v>0</c:v>
                </c:pt>
                <c:pt idx="340">
                  <c:v>5</c:v>
                </c:pt>
                <c:pt idx="341">
                  <c:v>0</c:v>
                </c:pt>
                <c:pt idx="342">
                  <c:v>0</c:v>
                </c:pt>
                <c:pt idx="343">
                  <c:v>8</c:v>
                </c:pt>
                <c:pt idx="344">
                  <c:v>5</c:v>
                </c:pt>
                <c:pt idx="345">
                  <c:v>0</c:v>
                </c:pt>
                <c:pt idx="346">
                  <c:v>6</c:v>
                </c:pt>
                <c:pt idx="347">
                  <c:v>0</c:v>
                </c:pt>
                <c:pt idx="348">
                  <c:v>0</c:v>
                </c:pt>
                <c:pt idx="349">
                  <c:v>5</c:v>
                </c:pt>
                <c:pt idx="350">
                  <c:v>0</c:v>
                </c:pt>
                <c:pt idx="351">
                  <c:v>3</c:v>
                </c:pt>
                <c:pt idx="352">
                  <c:v>0</c:v>
                </c:pt>
                <c:pt idx="353">
                  <c:v>2</c:v>
                </c:pt>
                <c:pt idx="354">
                  <c:v>0</c:v>
                </c:pt>
                <c:pt idx="355">
                  <c:v>0</c:v>
                </c:pt>
                <c:pt idx="356">
                  <c:v>4</c:v>
                </c:pt>
                <c:pt idx="357">
                  <c:v>4</c:v>
                </c:pt>
                <c:pt idx="358">
                  <c:v>0</c:v>
                </c:pt>
                <c:pt idx="359">
                  <c:v>0</c:v>
                </c:pt>
                <c:pt idx="360">
                  <c:v>5</c:v>
                </c:pt>
                <c:pt idx="361">
                  <c:v>0</c:v>
                </c:pt>
                <c:pt idx="362">
                  <c:v>0</c:v>
                </c:pt>
                <c:pt idx="363">
                  <c:v>3</c:v>
                </c:pt>
                <c:pt idx="364">
                  <c:v>6</c:v>
                </c:pt>
              </c:numCache>
            </c:numRef>
          </c:val>
          <c:extLst>
            <c:ext xmlns:c16="http://schemas.microsoft.com/office/drawing/2014/chart" uri="{C3380CC4-5D6E-409C-BE32-E72D297353CC}">
              <c16:uniqueId val="{00000000-31A8-4E33-B588-986B5B1D4E48}"/>
            </c:ext>
          </c:extLst>
        </c:ser>
        <c:dLbls>
          <c:showLegendKey val="0"/>
          <c:showVal val="0"/>
          <c:showCatName val="0"/>
          <c:showSerName val="0"/>
          <c:showPercent val="0"/>
          <c:showBubbleSize val="0"/>
        </c:dLbls>
        <c:gapWidth val="219"/>
        <c:overlap val="-27"/>
        <c:axId val="364474920"/>
        <c:axId val="364475576"/>
      </c:barChart>
      <c:dateAx>
        <c:axId val="364474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75576"/>
        <c:crosses val="autoZero"/>
        <c:auto val="1"/>
        <c:lblOffset val="100"/>
        <c:baseTimeUnit val="days"/>
      </c:dateAx>
      <c:valAx>
        <c:axId val="36447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74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PHLY Insurance Co.</c:v>
                </c:pt>
              </c:strCache>
            </c:strRef>
          </c:cat>
          <c:val>
            <c:numRef>
              <c:f>Sheet1!$B$2</c:f>
              <c:numCache>
                <c:formatCode>General</c:formatCode>
                <c:ptCount val="1"/>
                <c:pt idx="0">
                  <c:v>2451</c:v>
                </c:pt>
              </c:numCache>
            </c:numRef>
          </c:val>
          <c:extLst>
            <c:ext xmlns:c16="http://schemas.microsoft.com/office/drawing/2014/chart" uri="{C3380CC4-5D6E-409C-BE32-E72D297353CC}">
              <c16:uniqueId val="{00000000-DE63-4E94-AE52-C71062AE01E2}"/>
            </c:ext>
          </c:extLst>
        </c:ser>
        <c:dLbls>
          <c:showLegendKey val="0"/>
          <c:showVal val="0"/>
          <c:showCatName val="0"/>
          <c:showSerName val="0"/>
          <c:showPercent val="0"/>
          <c:showBubbleSize val="0"/>
        </c:dLbls>
        <c:gapWidth val="219"/>
        <c:overlap val="-27"/>
        <c:axId val="359088656"/>
        <c:axId val="359089312"/>
      </c:barChart>
      <c:catAx>
        <c:axId val="359088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089312"/>
        <c:crosses val="autoZero"/>
        <c:auto val="1"/>
        <c:lblAlgn val="ctr"/>
        <c:lblOffset val="100"/>
        <c:noMultiLvlLbl val="0"/>
      </c:catAx>
      <c:valAx>
        <c:axId val="359089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08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-2</c:v>
                </c:pt>
                <c:pt idx="1">
                  <c:v>4</c:v>
                </c:pt>
                <c:pt idx="2">
                  <c:v>6</c:v>
                </c:pt>
                <c:pt idx="3">
                  <c:v>1</c:v>
                </c:pt>
                <c:pt idx="4">
                  <c:v>8</c:v>
                </c:pt>
                <c:pt idx="5">
                  <c:v>7</c:v>
                </c:pt>
                <c:pt idx="6">
                  <c:v>7</c:v>
                </c:pt>
                <c:pt idx="7">
                  <c:v>1</c:v>
                </c:pt>
                <c:pt idx="8">
                  <c:v>6</c:v>
                </c:pt>
                <c:pt idx="9">
                  <c:v>12</c:v>
                </c:pt>
                <c:pt idx="10">
                  <c:v>17</c:v>
                </c:pt>
                <c:pt idx="11">
                  <c:v>3</c:v>
                </c:pt>
                <c:pt idx="12">
                  <c:v>3</c:v>
                </c:pt>
                <c:pt idx="13">
                  <c:v>9</c:v>
                </c:pt>
                <c:pt idx="14">
                  <c:v>6</c:v>
                </c:pt>
                <c:pt idx="15">
                  <c:v>12</c:v>
                </c:pt>
                <c:pt idx="16">
                  <c:v>8</c:v>
                </c:pt>
                <c:pt idx="17">
                  <c:v>4</c:v>
                </c:pt>
                <c:pt idx="18">
                  <c:v>6</c:v>
                </c:pt>
                <c:pt idx="19">
                  <c:v>-1</c:v>
                </c:pt>
                <c:pt idx="20">
                  <c:v>4</c:v>
                </c:pt>
                <c:pt idx="21">
                  <c:v>6</c:v>
                </c:pt>
                <c:pt idx="22">
                  <c:v>9</c:v>
                </c:pt>
                <c:pt idx="23">
                  <c:v>13</c:v>
                </c:pt>
                <c:pt idx="24">
                  <c:v>10</c:v>
                </c:pt>
                <c:pt idx="25">
                  <c:v>6</c:v>
                </c:pt>
                <c:pt idx="26">
                  <c:v>6</c:v>
                </c:pt>
                <c:pt idx="27">
                  <c:v>6</c:v>
                </c:pt>
                <c:pt idx="28">
                  <c:v>3</c:v>
                </c:pt>
                <c:pt idx="29">
                  <c:v>3</c:v>
                </c:pt>
                <c:pt idx="30">
                  <c:v>3</c:v>
                </c:pt>
                <c:pt idx="31">
                  <c:v>2</c:v>
                </c:pt>
                <c:pt idx="32">
                  <c:v>6</c:v>
                </c:pt>
                <c:pt idx="33">
                  <c:v>1</c:v>
                </c:pt>
                <c:pt idx="34">
                  <c:v>6</c:v>
                </c:pt>
                <c:pt idx="35">
                  <c:v>3</c:v>
                </c:pt>
                <c:pt idx="36">
                  <c:v>8</c:v>
                </c:pt>
                <c:pt idx="37">
                  <c:v>5</c:v>
                </c:pt>
                <c:pt idx="38">
                  <c:v>2</c:v>
                </c:pt>
                <c:pt idx="39">
                  <c:v>6</c:v>
                </c:pt>
                <c:pt idx="40">
                  <c:v>2</c:v>
                </c:pt>
                <c:pt idx="41">
                  <c:v>9</c:v>
                </c:pt>
                <c:pt idx="42">
                  <c:v>8</c:v>
                </c:pt>
                <c:pt idx="43">
                  <c:v>11</c:v>
                </c:pt>
                <c:pt idx="44">
                  <c:v>15</c:v>
                </c:pt>
                <c:pt idx="45">
                  <c:v>9</c:v>
                </c:pt>
                <c:pt idx="46">
                  <c:v>2</c:v>
                </c:pt>
                <c:pt idx="47">
                  <c:v>4</c:v>
                </c:pt>
                <c:pt idx="48">
                  <c:v>3</c:v>
                </c:pt>
                <c:pt idx="49">
                  <c:v>7</c:v>
                </c:pt>
                <c:pt idx="50">
                  <c:v>10</c:v>
                </c:pt>
                <c:pt idx="51">
                  <c:v>5</c:v>
                </c:pt>
                <c:pt idx="52">
                  <c:v>8</c:v>
                </c:pt>
                <c:pt idx="53">
                  <c:v>8</c:v>
                </c:pt>
                <c:pt idx="54">
                  <c:v>3</c:v>
                </c:pt>
                <c:pt idx="55">
                  <c:v>8</c:v>
                </c:pt>
                <c:pt idx="56">
                  <c:v>10</c:v>
                </c:pt>
                <c:pt idx="57">
                  <c:v>5</c:v>
                </c:pt>
                <c:pt idx="58">
                  <c:v>3</c:v>
                </c:pt>
                <c:pt idx="59">
                  <c:v>7</c:v>
                </c:pt>
                <c:pt idx="60">
                  <c:v>9</c:v>
                </c:pt>
                <c:pt idx="61">
                  <c:v>7</c:v>
                </c:pt>
                <c:pt idx="62">
                  <c:v>10</c:v>
                </c:pt>
                <c:pt idx="63">
                  <c:v>12</c:v>
                </c:pt>
                <c:pt idx="64">
                  <c:v>15</c:v>
                </c:pt>
                <c:pt idx="65">
                  <c:v>14</c:v>
                </c:pt>
                <c:pt idx="66">
                  <c:v>13</c:v>
                </c:pt>
                <c:pt idx="67">
                  <c:v>13</c:v>
                </c:pt>
                <c:pt idx="68">
                  <c:v>11</c:v>
                </c:pt>
                <c:pt idx="69">
                  <c:v>13</c:v>
                </c:pt>
                <c:pt idx="70">
                  <c:v>11</c:v>
                </c:pt>
                <c:pt idx="71">
                  <c:v>8</c:v>
                </c:pt>
                <c:pt idx="72">
                  <c:v>15</c:v>
                </c:pt>
                <c:pt idx="73">
                  <c:v>6</c:v>
                </c:pt>
                <c:pt idx="74">
                  <c:v>11</c:v>
                </c:pt>
                <c:pt idx="75">
                  <c:v>10</c:v>
                </c:pt>
                <c:pt idx="76">
                  <c:v>8</c:v>
                </c:pt>
                <c:pt idx="77">
                  <c:v>14</c:v>
                </c:pt>
                <c:pt idx="78">
                  <c:v>11</c:v>
                </c:pt>
                <c:pt idx="79">
                  <c:v>44</c:v>
                </c:pt>
                <c:pt idx="80">
                  <c:v>42</c:v>
                </c:pt>
                <c:pt idx="81">
                  <c:v>38</c:v>
                </c:pt>
                <c:pt idx="82">
                  <c:v>35</c:v>
                </c:pt>
                <c:pt idx="83">
                  <c:v>22</c:v>
                </c:pt>
                <c:pt idx="84">
                  <c:v>55</c:v>
                </c:pt>
                <c:pt idx="85">
                  <c:v>50</c:v>
                </c:pt>
                <c:pt idx="86">
                  <c:v>55</c:v>
                </c:pt>
                <c:pt idx="87">
                  <c:v>47</c:v>
                </c:pt>
                <c:pt idx="88">
                  <c:v>28</c:v>
                </c:pt>
                <c:pt idx="89">
                  <c:v>5</c:v>
                </c:pt>
                <c:pt idx="90">
                  <c:v>27</c:v>
                </c:pt>
                <c:pt idx="91">
                  <c:v>22</c:v>
                </c:pt>
                <c:pt idx="92">
                  <c:v>16</c:v>
                </c:pt>
                <c:pt idx="93">
                  <c:v>15</c:v>
                </c:pt>
                <c:pt idx="94">
                  <c:v>24</c:v>
                </c:pt>
                <c:pt idx="95">
                  <c:v>25</c:v>
                </c:pt>
                <c:pt idx="96">
                  <c:v>23</c:v>
                </c:pt>
                <c:pt idx="97">
                  <c:v>34</c:v>
                </c:pt>
                <c:pt idx="98">
                  <c:v>38</c:v>
                </c:pt>
                <c:pt idx="99">
                  <c:v>33</c:v>
                </c:pt>
                <c:pt idx="100">
                  <c:v>37</c:v>
                </c:pt>
                <c:pt idx="101">
                  <c:v>29</c:v>
                </c:pt>
                <c:pt idx="102">
                  <c:v>31</c:v>
                </c:pt>
                <c:pt idx="103">
                  <c:v>20</c:v>
                </c:pt>
                <c:pt idx="104">
                  <c:v>29</c:v>
                </c:pt>
                <c:pt idx="105">
                  <c:v>37</c:v>
                </c:pt>
                <c:pt idx="106">
                  <c:v>37</c:v>
                </c:pt>
                <c:pt idx="107">
                  <c:v>30</c:v>
                </c:pt>
                <c:pt idx="108">
                  <c:v>31</c:v>
                </c:pt>
                <c:pt idx="109">
                  <c:v>31</c:v>
                </c:pt>
                <c:pt idx="110">
                  <c:v>15</c:v>
                </c:pt>
                <c:pt idx="111">
                  <c:v>25</c:v>
                </c:pt>
                <c:pt idx="112">
                  <c:v>22</c:v>
                </c:pt>
                <c:pt idx="113">
                  <c:v>35</c:v>
                </c:pt>
                <c:pt idx="114">
                  <c:v>14</c:v>
                </c:pt>
                <c:pt idx="115">
                  <c:v>12</c:v>
                </c:pt>
                <c:pt idx="116">
                  <c:v>8</c:v>
                </c:pt>
                <c:pt idx="117">
                  <c:v>6</c:v>
                </c:pt>
                <c:pt idx="118">
                  <c:v>3</c:v>
                </c:pt>
                <c:pt idx="119">
                  <c:v>5</c:v>
                </c:pt>
                <c:pt idx="120">
                  <c:v>4</c:v>
                </c:pt>
                <c:pt idx="121">
                  <c:v>9</c:v>
                </c:pt>
                <c:pt idx="122">
                  <c:v>9</c:v>
                </c:pt>
                <c:pt idx="123">
                  <c:v>-1</c:v>
                </c:pt>
                <c:pt idx="124">
                  <c:v>-1</c:v>
                </c:pt>
                <c:pt idx="125">
                  <c:v>8</c:v>
                </c:pt>
                <c:pt idx="126">
                  <c:v>33</c:v>
                </c:pt>
                <c:pt idx="127">
                  <c:v>20</c:v>
                </c:pt>
                <c:pt idx="128">
                  <c:v>29</c:v>
                </c:pt>
                <c:pt idx="129">
                  <c:v>21</c:v>
                </c:pt>
                <c:pt idx="130">
                  <c:v>30</c:v>
                </c:pt>
                <c:pt idx="131">
                  <c:v>14</c:v>
                </c:pt>
                <c:pt idx="132">
                  <c:v>11</c:v>
                </c:pt>
                <c:pt idx="133">
                  <c:v>21</c:v>
                </c:pt>
                <c:pt idx="134">
                  <c:v>33</c:v>
                </c:pt>
                <c:pt idx="135">
                  <c:v>30</c:v>
                </c:pt>
                <c:pt idx="136">
                  <c:v>33</c:v>
                </c:pt>
                <c:pt idx="137">
                  <c:v>23</c:v>
                </c:pt>
                <c:pt idx="138">
                  <c:v>11</c:v>
                </c:pt>
                <c:pt idx="139">
                  <c:v>29</c:v>
                </c:pt>
                <c:pt idx="140">
                  <c:v>19</c:v>
                </c:pt>
                <c:pt idx="141">
                  <c:v>32</c:v>
                </c:pt>
                <c:pt idx="142">
                  <c:v>23</c:v>
                </c:pt>
                <c:pt idx="143">
                  <c:v>28</c:v>
                </c:pt>
                <c:pt idx="144">
                  <c:v>17</c:v>
                </c:pt>
                <c:pt idx="145">
                  <c:v>9</c:v>
                </c:pt>
                <c:pt idx="146">
                  <c:v>5</c:v>
                </c:pt>
                <c:pt idx="147">
                  <c:v>8</c:v>
                </c:pt>
                <c:pt idx="148">
                  <c:v>12</c:v>
                </c:pt>
                <c:pt idx="149">
                  <c:v>8</c:v>
                </c:pt>
                <c:pt idx="150">
                  <c:v>7</c:v>
                </c:pt>
                <c:pt idx="151">
                  <c:v>12</c:v>
                </c:pt>
                <c:pt idx="152">
                  <c:v>12</c:v>
                </c:pt>
                <c:pt idx="153">
                  <c:v>17</c:v>
                </c:pt>
                <c:pt idx="154">
                  <c:v>22</c:v>
                </c:pt>
                <c:pt idx="155">
                  <c:v>24</c:v>
                </c:pt>
                <c:pt idx="156">
                  <c:v>33</c:v>
                </c:pt>
                <c:pt idx="157">
                  <c:v>24</c:v>
                </c:pt>
                <c:pt idx="158">
                  <c:v>19</c:v>
                </c:pt>
                <c:pt idx="159">
                  <c:v>11</c:v>
                </c:pt>
                <c:pt idx="160">
                  <c:v>26</c:v>
                </c:pt>
                <c:pt idx="161">
                  <c:v>25</c:v>
                </c:pt>
                <c:pt idx="162">
                  <c:v>14</c:v>
                </c:pt>
                <c:pt idx="163">
                  <c:v>20</c:v>
                </c:pt>
                <c:pt idx="164">
                  <c:v>8</c:v>
                </c:pt>
                <c:pt idx="165">
                  <c:v>5</c:v>
                </c:pt>
                <c:pt idx="166">
                  <c:v>7</c:v>
                </c:pt>
                <c:pt idx="167">
                  <c:v>12</c:v>
                </c:pt>
                <c:pt idx="168">
                  <c:v>18</c:v>
                </c:pt>
                <c:pt idx="169">
                  <c:v>11</c:v>
                </c:pt>
                <c:pt idx="170">
                  <c:v>19</c:v>
                </c:pt>
                <c:pt idx="171">
                  <c:v>6</c:v>
                </c:pt>
                <c:pt idx="172">
                  <c:v>12</c:v>
                </c:pt>
                <c:pt idx="173">
                  <c:v>4</c:v>
                </c:pt>
                <c:pt idx="174">
                  <c:v>12</c:v>
                </c:pt>
                <c:pt idx="175">
                  <c:v>7</c:v>
                </c:pt>
                <c:pt idx="176">
                  <c:v>18</c:v>
                </c:pt>
                <c:pt idx="177">
                  <c:v>15</c:v>
                </c:pt>
                <c:pt idx="178">
                  <c:v>10</c:v>
                </c:pt>
                <c:pt idx="179">
                  <c:v>12</c:v>
                </c:pt>
                <c:pt idx="180">
                  <c:v>8</c:v>
                </c:pt>
                <c:pt idx="181">
                  <c:v>10</c:v>
                </c:pt>
                <c:pt idx="182">
                  <c:v>6</c:v>
                </c:pt>
                <c:pt idx="183">
                  <c:v>10</c:v>
                </c:pt>
                <c:pt idx="184">
                  <c:v>3</c:v>
                </c:pt>
                <c:pt idx="185">
                  <c:v>6</c:v>
                </c:pt>
                <c:pt idx="186">
                  <c:v>0</c:v>
                </c:pt>
                <c:pt idx="187">
                  <c:v>5</c:v>
                </c:pt>
                <c:pt idx="188">
                  <c:v>7</c:v>
                </c:pt>
                <c:pt idx="189">
                  <c:v>9</c:v>
                </c:pt>
                <c:pt idx="190">
                  <c:v>9</c:v>
                </c:pt>
                <c:pt idx="191">
                  <c:v>12</c:v>
                </c:pt>
                <c:pt idx="192">
                  <c:v>22</c:v>
                </c:pt>
                <c:pt idx="193">
                  <c:v>10</c:v>
                </c:pt>
                <c:pt idx="194">
                  <c:v>6</c:v>
                </c:pt>
                <c:pt idx="195">
                  <c:v>14</c:v>
                </c:pt>
                <c:pt idx="196">
                  <c:v>14</c:v>
                </c:pt>
                <c:pt idx="197">
                  <c:v>13</c:v>
                </c:pt>
                <c:pt idx="198">
                  <c:v>11</c:v>
                </c:pt>
                <c:pt idx="199">
                  <c:v>5</c:v>
                </c:pt>
                <c:pt idx="200">
                  <c:v>5</c:v>
                </c:pt>
                <c:pt idx="201">
                  <c:v>5</c:v>
                </c:pt>
                <c:pt idx="202">
                  <c:v>6</c:v>
                </c:pt>
                <c:pt idx="203">
                  <c:v>13</c:v>
                </c:pt>
                <c:pt idx="204">
                  <c:v>11</c:v>
                </c:pt>
                <c:pt idx="205">
                  <c:v>6</c:v>
                </c:pt>
                <c:pt idx="206">
                  <c:v>11</c:v>
                </c:pt>
                <c:pt idx="207">
                  <c:v>6</c:v>
                </c:pt>
                <c:pt idx="208">
                  <c:v>7</c:v>
                </c:pt>
                <c:pt idx="209">
                  <c:v>6</c:v>
                </c:pt>
                <c:pt idx="210">
                  <c:v>8</c:v>
                </c:pt>
                <c:pt idx="211">
                  <c:v>12</c:v>
                </c:pt>
                <c:pt idx="212">
                  <c:v>12</c:v>
                </c:pt>
                <c:pt idx="213">
                  <c:v>9</c:v>
                </c:pt>
                <c:pt idx="214">
                  <c:v>7</c:v>
                </c:pt>
                <c:pt idx="215">
                  <c:v>6</c:v>
                </c:pt>
                <c:pt idx="216">
                  <c:v>4</c:v>
                </c:pt>
                <c:pt idx="217">
                  <c:v>2</c:v>
                </c:pt>
                <c:pt idx="218">
                  <c:v>12</c:v>
                </c:pt>
                <c:pt idx="219">
                  <c:v>10</c:v>
                </c:pt>
                <c:pt idx="220">
                  <c:v>7</c:v>
                </c:pt>
                <c:pt idx="221">
                  <c:v>13</c:v>
                </c:pt>
                <c:pt idx="222">
                  <c:v>7</c:v>
                </c:pt>
                <c:pt idx="223">
                  <c:v>11</c:v>
                </c:pt>
                <c:pt idx="224">
                  <c:v>19</c:v>
                </c:pt>
                <c:pt idx="225">
                  <c:v>10</c:v>
                </c:pt>
                <c:pt idx="226">
                  <c:v>4</c:v>
                </c:pt>
                <c:pt idx="227">
                  <c:v>14</c:v>
                </c:pt>
                <c:pt idx="228">
                  <c:v>13</c:v>
                </c:pt>
                <c:pt idx="229">
                  <c:v>2</c:v>
                </c:pt>
                <c:pt idx="230">
                  <c:v>10</c:v>
                </c:pt>
                <c:pt idx="231">
                  <c:v>5</c:v>
                </c:pt>
                <c:pt idx="232">
                  <c:v>12</c:v>
                </c:pt>
                <c:pt idx="233">
                  <c:v>6</c:v>
                </c:pt>
                <c:pt idx="234">
                  <c:v>8</c:v>
                </c:pt>
                <c:pt idx="235">
                  <c:v>3</c:v>
                </c:pt>
                <c:pt idx="236">
                  <c:v>1</c:v>
                </c:pt>
                <c:pt idx="237">
                  <c:v>14</c:v>
                </c:pt>
                <c:pt idx="238">
                  <c:v>7</c:v>
                </c:pt>
                <c:pt idx="239">
                  <c:v>8</c:v>
                </c:pt>
                <c:pt idx="240">
                  <c:v>4</c:v>
                </c:pt>
                <c:pt idx="241">
                  <c:v>5</c:v>
                </c:pt>
                <c:pt idx="242">
                  <c:v>4</c:v>
                </c:pt>
                <c:pt idx="243">
                  <c:v>5</c:v>
                </c:pt>
                <c:pt idx="244">
                  <c:v>6</c:v>
                </c:pt>
                <c:pt idx="245">
                  <c:v>7</c:v>
                </c:pt>
                <c:pt idx="246">
                  <c:v>16</c:v>
                </c:pt>
                <c:pt idx="247">
                  <c:v>13</c:v>
                </c:pt>
                <c:pt idx="248">
                  <c:v>6</c:v>
                </c:pt>
                <c:pt idx="249">
                  <c:v>7</c:v>
                </c:pt>
                <c:pt idx="250">
                  <c:v>6</c:v>
                </c:pt>
                <c:pt idx="251">
                  <c:v>4</c:v>
                </c:pt>
                <c:pt idx="252">
                  <c:v>9</c:v>
                </c:pt>
                <c:pt idx="253">
                  <c:v>4</c:v>
                </c:pt>
                <c:pt idx="254">
                  <c:v>17</c:v>
                </c:pt>
                <c:pt idx="255">
                  <c:v>11</c:v>
                </c:pt>
                <c:pt idx="256">
                  <c:v>10</c:v>
                </c:pt>
                <c:pt idx="257">
                  <c:v>9</c:v>
                </c:pt>
                <c:pt idx="258">
                  <c:v>12</c:v>
                </c:pt>
                <c:pt idx="259">
                  <c:v>7</c:v>
                </c:pt>
                <c:pt idx="260">
                  <c:v>31</c:v>
                </c:pt>
                <c:pt idx="261">
                  <c:v>61</c:v>
                </c:pt>
                <c:pt idx="262">
                  <c:v>42</c:v>
                </c:pt>
                <c:pt idx="263">
                  <c:v>31</c:v>
                </c:pt>
                <c:pt idx="264">
                  <c:v>20</c:v>
                </c:pt>
                <c:pt idx="265">
                  <c:v>19</c:v>
                </c:pt>
                <c:pt idx="266">
                  <c:v>37</c:v>
                </c:pt>
                <c:pt idx="267">
                  <c:v>38</c:v>
                </c:pt>
                <c:pt idx="268">
                  <c:v>28</c:v>
                </c:pt>
                <c:pt idx="269">
                  <c:v>28</c:v>
                </c:pt>
                <c:pt idx="270">
                  <c:v>23</c:v>
                </c:pt>
                <c:pt idx="271">
                  <c:v>24</c:v>
                </c:pt>
                <c:pt idx="272">
                  <c:v>33</c:v>
                </c:pt>
                <c:pt idx="273">
                  <c:v>33</c:v>
                </c:pt>
                <c:pt idx="274">
                  <c:v>21</c:v>
                </c:pt>
                <c:pt idx="275">
                  <c:v>22</c:v>
                </c:pt>
                <c:pt idx="276">
                  <c:v>13</c:v>
                </c:pt>
                <c:pt idx="277">
                  <c:v>10</c:v>
                </c:pt>
                <c:pt idx="278">
                  <c:v>7</c:v>
                </c:pt>
                <c:pt idx="279">
                  <c:v>12</c:v>
                </c:pt>
                <c:pt idx="280">
                  <c:v>18</c:v>
                </c:pt>
                <c:pt idx="281">
                  <c:v>21</c:v>
                </c:pt>
                <c:pt idx="282">
                  <c:v>9</c:v>
                </c:pt>
                <c:pt idx="286">
                  <c:v>28</c:v>
                </c:pt>
                <c:pt idx="287">
                  <c:v>16</c:v>
                </c:pt>
                <c:pt idx="288">
                  <c:v>11</c:v>
                </c:pt>
                <c:pt idx="289">
                  <c:v>16</c:v>
                </c:pt>
                <c:pt idx="290">
                  <c:v>13</c:v>
                </c:pt>
                <c:pt idx="291">
                  <c:v>8</c:v>
                </c:pt>
                <c:pt idx="292">
                  <c:v>8</c:v>
                </c:pt>
                <c:pt idx="293">
                  <c:v>10</c:v>
                </c:pt>
                <c:pt idx="294">
                  <c:v>9</c:v>
                </c:pt>
                <c:pt idx="295">
                  <c:v>8</c:v>
                </c:pt>
                <c:pt idx="296">
                  <c:v>5</c:v>
                </c:pt>
                <c:pt idx="297">
                  <c:v>12</c:v>
                </c:pt>
                <c:pt idx="298">
                  <c:v>31</c:v>
                </c:pt>
                <c:pt idx="299">
                  <c:v>16</c:v>
                </c:pt>
                <c:pt idx="300">
                  <c:v>24</c:v>
                </c:pt>
                <c:pt idx="301">
                  <c:v>20</c:v>
                </c:pt>
                <c:pt idx="302">
                  <c:v>17</c:v>
                </c:pt>
                <c:pt idx="303">
                  <c:v>28</c:v>
                </c:pt>
                <c:pt idx="304">
                  <c:v>34</c:v>
                </c:pt>
                <c:pt idx="305">
                  <c:v>34</c:v>
                </c:pt>
                <c:pt idx="306">
                  <c:v>14</c:v>
                </c:pt>
                <c:pt idx="307">
                  <c:v>19</c:v>
                </c:pt>
                <c:pt idx="308">
                  <c:v>36</c:v>
                </c:pt>
                <c:pt idx="309">
                  <c:v>40</c:v>
                </c:pt>
                <c:pt idx="310">
                  <c:v>32</c:v>
                </c:pt>
                <c:pt idx="311">
                  <c:v>29</c:v>
                </c:pt>
                <c:pt idx="312">
                  <c:v>27</c:v>
                </c:pt>
                <c:pt idx="313">
                  <c:v>20</c:v>
                </c:pt>
                <c:pt idx="314">
                  <c:v>21</c:v>
                </c:pt>
                <c:pt idx="315">
                  <c:v>27</c:v>
                </c:pt>
                <c:pt idx="316">
                  <c:v>34</c:v>
                </c:pt>
                <c:pt idx="317">
                  <c:v>36</c:v>
                </c:pt>
                <c:pt idx="318">
                  <c:v>38</c:v>
                </c:pt>
                <c:pt idx="319">
                  <c:v>10</c:v>
                </c:pt>
                <c:pt idx="320">
                  <c:v>9</c:v>
                </c:pt>
                <c:pt idx="321">
                  <c:v>12</c:v>
                </c:pt>
                <c:pt idx="322">
                  <c:v>17</c:v>
                </c:pt>
                <c:pt idx="323">
                  <c:v>26</c:v>
                </c:pt>
                <c:pt idx="324">
                  <c:v>27</c:v>
                </c:pt>
                <c:pt idx="325">
                  <c:v>20</c:v>
                </c:pt>
                <c:pt idx="326">
                  <c:v>13</c:v>
                </c:pt>
                <c:pt idx="327">
                  <c:v>18</c:v>
                </c:pt>
                <c:pt idx="328">
                  <c:v>22</c:v>
                </c:pt>
                <c:pt idx="329">
                  <c:v>19</c:v>
                </c:pt>
                <c:pt idx="330">
                  <c:v>23</c:v>
                </c:pt>
                <c:pt idx="331">
                  <c:v>18</c:v>
                </c:pt>
                <c:pt idx="332">
                  <c:v>22</c:v>
                </c:pt>
                <c:pt idx="333">
                  <c:v>19</c:v>
                </c:pt>
                <c:pt idx="334">
                  <c:v>20</c:v>
                </c:pt>
                <c:pt idx="335">
                  <c:v>13</c:v>
                </c:pt>
                <c:pt idx="336">
                  <c:v>23</c:v>
                </c:pt>
                <c:pt idx="337">
                  <c:v>32</c:v>
                </c:pt>
                <c:pt idx="338">
                  <c:v>26</c:v>
                </c:pt>
                <c:pt idx="339">
                  <c:v>27</c:v>
                </c:pt>
                <c:pt idx="340">
                  <c:v>10</c:v>
                </c:pt>
                <c:pt idx="341">
                  <c:v>10</c:v>
                </c:pt>
                <c:pt idx="342">
                  <c:v>9</c:v>
                </c:pt>
                <c:pt idx="343">
                  <c:v>47</c:v>
                </c:pt>
                <c:pt idx="344">
                  <c:v>47</c:v>
                </c:pt>
                <c:pt idx="345">
                  <c:v>38</c:v>
                </c:pt>
                <c:pt idx="346">
                  <c:v>27</c:v>
                </c:pt>
                <c:pt idx="347">
                  <c:v>17</c:v>
                </c:pt>
                <c:pt idx="348">
                  <c:v>28</c:v>
                </c:pt>
                <c:pt idx="349">
                  <c:v>23</c:v>
                </c:pt>
                <c:pt idx="363">
                  <c:v>235</c:v>
                </c:pt>
                <c:pt idx="364">
                  <c:v>4</c:v>
                </c:pt>
              </c:numCache>
            </c:numRef>
          </c:val>
          <c:extLst>
            <c:ext xmlns:c16="http://schemas.microsoft.com/office/drawing/2014/chart" uri="{C3380CC4-5D6E-409C-BE32-E72D297353CC}">
              <c16:uniqueId val="{00000000-58F2-455F-A177-279ACA007401}"/>
            </c:ext>
          </c:extLst>
        </c:ser>
        <c:dLbls>
          <c:showLegendKey val="0"/>
          <c:showVal val="0"/>
          <c:showCatName val="0"/>
          <c:showSerName val="0"/>
          <c:showPercent val="0"/>
          <c:showBubbleSize val="0"/>
        </c:dLbls>
        <c:gapWidth val="219"/>
        <c:overlap val="-27"/>
        <c:axId val="369576240"/>
        <c:axId val="369573288"/>
      </c:barChart>
      <c:dateAx>
        <c:axId val="369576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573288"/>
        <c:crosses val="autoZero"/>
        <c:auto val="1"/>
        <c:lblOffset val="100"/>
        <c:baseTimeUnit val="days"/>
      </c:dateAx>
      <c:valAx>
        <c:axId val="369573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57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0</c:v>
                </c:pt>
                <c:pt idx="1">
                  <c:v>32</c:v>
                </c:pt>
                <c:pt idx="2">
                  <c:v>0</c:v>
                </c:pt>
                <c:pt idx="3">
                  <c:v>39</c:v>
                </c:pt>
                <c:pt idx="4">
                  <c:v>0</c:v>
                </c:pt>
                <c:pt idx="5">
                  <c:v>0</c:v>
                </c:pt>
                <c:pt idx="6">
                  <c:v>0</c:v>
                </c:pt>
                <c:pt idx="7">
                  <c:v>0</c:v>
                </c:pt>
                <c:pt idx="8">
                  <c:v>63</c:v>
                </c:pt>
                <c:pt idx="9">
                  <c:v>18</c:v>
                </c:pt>
                <c:pt idx="10">
                  <c:v>30</c:v>
                </c:pt>
                <c:pt idx="11">
                  <c:v>0</c:v>
                </c:pt>
                <c:pt idx="12">
                  <c:v>0</c:v>
                </c:pt>
                <c:pt idx="13">
                  <c:v>0</c:v>
                </c:pt>
                <c:pt idx="14">
                  <c:v>0</c:v>
                </c:pt>
                <c:pt idx="15">
                  <c:v>0</c:v>
                </c:pt>
                <c:pt idx="16">
                  <c:v>16</c:v>
                </c:pt>
                <c:pt idx="17">
                  <c:v>36</c:v>
                </c:pt>
                <c:pt idx="18">
                  <c:v>0</c:v>
                </c:pt>
                <c:pt idx="19">
                  <c:v>0</c:v>
                </c:pt>
                <c:pt idx="20">
                  <c:v>0</c:v>
                </c:pt>
                <c:pt idx="21">
                  <c:v>31</c:v>
                </c:pt>
                <c:pt idx="22">
                  <c:v>0</c:v>
                </c:pt>
                <c:pt idx="23">
                  <c:v>12</c:v>
                </c:pt>
                <c:pt idx="24">
                  <c:v>0</c:v>
                </c:pt>
                <c:pt idx="25">
                  <c:v>0</c:v>
                </c:pt>
                <c:pt idx="26">
                  <c:v>0</c:v>
                </c:pt>
                <c:pt idx="27">
                  <c:v>0</c:v>
                </c:pt>
                <c:pt idx="28">
                  <c:v>0</c:v>
                </c:pt>
                <c:pt idx="29">
                  <c:v>27</c:v>
                </c:pt>
                <c:pt idx="30">
                  <c:v>0</c:v>
                </c:pt>
                <c:pt idx="31">
                  <c:v>16</c:v>
                </c:pt>
                <c:pt idx="32">
                  <c:v>0</c:v>
                </c:pt>
                <c:pt idx="33">
                  <c:v>0</c:v>
                </c:pt>
                <c:pt idx="34">
                  <c:v>37</c:v>
                </c:pt>
                <c:pt idx="35">
                  <c:v>0</c:v>
                </c:pt>
                <c:pt idx="36">
                  <c:v>51</c:v>
                </c:pt>
                <c:pt idx="37">
                  <c:v>0</c:v>
                </c:pt>
                <c:pt idx="38">
                  <c:v>58</c:v>
                </c:pt>
                <c:pt idx="39">
                  <c:v>0</c:v>
                </c:pt>
                <c:pt idx="40">
                  <c:v>0</c:v>
                </c:pt>
                <c:pt idx="41">
                  <c:v>0</c:v>
                </c:pt>
                <c:pt idx="42">
                  <c:v>0</c:v>
                </c:pt>
                <c:pt idx="43">
                  <c:v>51</c:v>
                </c:pt>
                <c:pt idx="44">
                  <c:v>0</c:v>
                </c:pt>
                <c:pt idx="45">
                  <c:v>21</c:v>
                </c:pt>
                <c:pt idx="46">
                  <c:v>0</c:v>
                </c:pt>
                <c:pt idx="47">
                  <c:v>0</c:v>
                </c:pt>
                <c:pt idx="48">
                  <c:v>0</c:v>
                </c:pt>
                <c:pt idx="49">
                  <c:v>0</c:v>
                </c:pt>
                <c:pt idx="50">
                  <c:v>8</c:v>
                </c:pt>
                <c:pt idx="51">
                  <c:v>0</c:v>
                </c:pt>
                <c:pt idx="52">
                  <c:v>17</c:v>
                </c:pt>
                <c:pt idx="53">
                  <c:v>0</c:v>
                </c:pt>
                <c:pt idx="54">
                  <c:v>0</c:v>
                </c:pt>
                <c:pt idx="55">
                  <c:v>23</c:v>
                </c:pt>
                <c:pt idx="56">
                  <c:v>0</c:v>
                </c:pt>
                <c:pt idx="57">
                  <c:v>25</c:v>
                </c:pt>
                <c:pt idx="58">
                  <c:v>111</c:v>
                </c:pt>
                <c:pt idx="59">
                  <c:v>42</c:v>
                </c:pt>
                <c:pt idx="60">
                  <c:v>0</c:v>
                </c:pt>
                <c:pt idx="61">
                  <c:v>0</c:v>
                </c:pt>
                <c:pt idx="62">
                  <c:v>67</c:v>
                </c:pt>
                <c:pt idx="63">
                  <c:v>0</c:v>
                </c:pt>
                <c:pt idx="64">
                  <c:v>15</c:v>
                </c:pt>
                <c:pt idx="65">
                  <c:v>0</c:v>
                </c:pt>
                <c:pt idx="66">
                  <c:v>47</c:v>
                </c:pt>
                <c:pt idx="67">
                  <c:v>0</c:v>
                </c:pt>
                <c:pt idx="68">
                  <c:v>0</c:v>
                </c:pt>
                <c:pt idx="69">
                  <c:v>18</c:v>
                </c:pt>
                <c:pt idx="70">
                  <c:v>0</c:v>
                </c:pt>
                <c:pt idx="71">
                  <c:v>16</c:v>
                </c:pt>
                <c:pt idx="72">
                  <c:v>0</c:v>
                </c:pt>
                <c:pt idx="73">
                  <c:v>63</c:v>
                </c:pt>
                <c:pt idx="74">
                  <c:v>0</c:v>
                </c:pt>
                <c:pt idx="75">
                  <c:v>0</c:v>
                </c:pt>
                <c:pt idx="76">
                  <c:v>0</c:v>
                </c:pt>
                <c:pt idx="77">
                  <c:v>58</c:v>
                </c:pt>
                <c:pt idx="78">
                  <c:v>31</c:v>
                </c:pt>
                <c:pt idx="79">
                  <c:v>42</c:v>
                </c:pt>
                <c:pt idx="80">
                  <c:v>31</c:v>
                </c:pt>
                <c:pt idx="81">
                  <c:v>0</c:v>
                </c:pt>
                <c:pt idx="82">
                  <c:v>0</c:v>
                </c:pt>
                <c:pt idx="83">
                  <c:v>0</c:v>
                </c:pt>
                <c:pt idx="84">
                  <c:v>18</c:v>
                </c:pt>
                <c:pt idx="85">
                  <c:v>27</c:v>
                </c:pt>
                <c:pt idx="86">
                  <c:v>17</c:v>
                </c:pt>
                <c:pt idx="87">
                  <c:v>0</c:v>
                </c:pt>
                <c:pt idx="88">
                  <c:v>0</c:v>
                </c:pt>
                <c:pt idx="89">
                  <c:v>0</c:v>
                </c:pt>
                <c:pt idx="90">
                  <c:v>44</c:v>
                </c:pt>
                <c:pt idx="91">
                  <c:v>0</c:v>
                </c:pt>
                <c:pt idx="92">
                  <c:v>0</c:v>
                </c:pt>
                <c:pt idx="93">
                  <c:v>16</c:v>
                </c:pt>
                <c:pt idx="94">
                  <c:v>65</c:v>
                </c:pt>
                <c:pt idx="95">
                  <c:v>0</c:v>
                </c:pt>
                <c:pt idx="96">
                  <c:v>0</c:v>
                </c:pt>
                <c:pt idx="97">
                  <c:v>24</c:v>
                </c:pt>
                <c:pt idx="98">
                  <c:v>0</c:v>
                </c:pt>
                <c:pt idx="99">
                  <c:v>27</c:v>
                </c:pt>
                <c:pt idx="100">
                  <c:v>0</c:v>
                </c:pt>
                <c:pt idx="101">
                  <c:v>0</c:v>
                </c:pt>
                <c:pt idx="102">
                  <c:v>0</c:v>
                </c:pt>
                <c:pt idx="103">
                  <c:v>0</c:v>
                </c:pt>
                <c:pt idx="104">
                  <c:v>87</c:v>
                </c:pt>
                <c:pt idx="105">
                  <c:v>0</c:v>
                </c:pt>
                <c:pt idx="106">
                  <c:v>28</c:v>
                </c:pt>
                <c:pt idx="107">
                  <c:v>18</c:v>
                </c:pt>
                <c:pt idx="108">
                  <c:v>0</c:v>
                </c:pt>
                <c:pt idx="109">
                  <c:v>0</c:v>
                </c:pt>
                <c:pt idx="110">
                  <c:v>0</c:v>
                </c:pt>
                <c:pt idx="111">
                  <c:v>0</c:v>
                </c:pt>
                <c:pt idx="112">
                  <c:v>0</c:v>
                </c:pt>
                <c:pt idx="113">
                  <c:v>0</c:v>
                </c:pt>
                <c:pt idx="114">
                  <c:v>22</c:v>
                </c:pt>
                <c:pt idx="115">
                  <c:v>80</c:v>
                </c:pt>
                <c:pt idx="116">
                  <c:v>0</c:v>
                </c:pt>
                <c:pt idx="117">
                  <c:v>0</c:v>
                </c:pt>
                <c:pt idx="118">
                  <c:v>31</c:v>
                </c:pt>
                <c:pt idx="119">
                  <c:v>0</c:v>
                </c:pt>
                <c:pt idx="120">
                  <c:v>14</c:v>
                </c:pt>
                <c:pt idx="121">
                  <c:v>17</c:v>
                </c:pt>
                <c:pt idx="122">
                  <c:v>25</c:v>
                </c:pt>
                <c:pt idx="123">
                  <c:v>0</c:v>
                </c:pt>
                <c:pt idx="124">
                  <c:v>0</c:v>
                </c:pt>
                <c:pt idx="125">
                  <c:v>63</c:v>
                </c:pt>
                <c:pt idx="126">
                  <c:v>0</c:v>
                </c:pt>
                <c:pt idx="127">
                  <c:v>23</c:v>
                </c:pt>
                <c:pt idx="128">
                  <c:v>0</c:v>
                </c:pt>
                <c:pt idx="129">
                  <c:v>56</c:v>
                </c:pt>
                <c:pt idx="130">
                  <c:v>0</c:v>
                </c:pt>
                <c:pt idx="131">
                  <c:v>0</c:v>
                </c:pt>
                <c:pt idx="132">
                  <c:v>0</c:v>
                </c:pt>
                <c:pt idx="133">
                  <c:v>52</c:v>
                </c:pt>
                <c:pt idx="134">
                  <c:v>27</c:v>
                </c:pt>
                <c:pt idx="135">
                  <c:v>12</c:v>
                </c:pt>
                <c:pt idx="136">
                  <c:v>22</c:v>
                </c:pt>
                <c:pt idx="137">
                  <c:v>0</c:v>
                </c:pt>
                <c:pt idx="138">
                  <c:v>0</c:v>
                </c:pt>
                <c:pt idx="139">
                  <c:v>56</c:v>
                </c:pt>
                <c:pt idx="140">
                  <c:v>0</c:v>
                </c:pt>
                <c:pt idx="141">
                  <c:v>9</c:v>
                </c:pt>
                <c:pt idx="142">
                  <c:v>24</c:v>
                </c:pt>
                <c:pt idx="143">
                  <c:v>24</c:v>
                </c:pt>
                <c:pt idx="144">
                  <c:v>0</c:v>
                </c:pt>
                <c:pt idx="145">
                  <c:v>0</c:v>
                </c:pt>
                <c:pt idx="146">
                  <c:v>0</c:v>
                </c:pt>
                <c:pt idx="147">
                  <c:v>18</c:v>
                </c:pt>
                <c:pt idx="148">
                  <c:v>0</c:v>
                </c:pt>
                <c:pt idx="149">
                  <c:v>32</c:v>
                </c:pt>
                <c:pt idx="150">
                  <c:v>37</c:v>
                </c:pt>
                <c:pt idx="151">
                  <c:v>0</c:v>
                </c:pt>
                <c:pt idx="152">
                  <c:v>0</c:v>
                </c:pt>
                <c:pt idx="153">
                  <c:v>56</c:v>
                </c:pt>
                <c:pt idx="154">
                  <c:v>0</c:v>
                </c:pt>
                <c:pt idx="155">
                  <c:v>23</c:v>
                </c:pt>
                <c:pt idx="156">
                  <c:v>18</c:v>
                </c:pt>
                <c:pt idx="157">
                  <c:v>32</c:v>
                </c:pt>
                <c:pt idx="158">
                  <c:v>0</c:v>
                </c:pt>
                <c:pt idx="159">
                  <c:v>0</c:v>
                </c:pt>
                <c:pt idx="160">
                  <c:v>66</c:v>
                </c:pt>
                <c:pt idx="161">
                  <c:v>0</c:v>
                </c:pt>
                <c:pt idx="162">
                  <c:v>23</c:v>
                </c:pt>
                <c:pt idx="163">
                  <c:v>81</c:v>
                </c:pt>
                <c:pt idx="164">
                  <c:v>36</c:v>
                </c:pt>
                <c:pt idx="165">
                  <c:v>0</c:v>
                </c:pt>
                <c:pt idx="166">
                  <c:v>0</c:v>
                </c:pt>
                <c:pt idx="167">
                  <c:v>50</c:v>
                </c:pt>
                <c:pt idx="168">
                  <c:v>0</c:v>
                </c:pt>
                <c:pt idx="169">
                  <c:v>17</c:v>
                </c:pt>
                <c:pt idx="170">
                  <c:v>0</c:v>
                </c:pt>
                <c:pt idx="171">
                  <c:v>37</c:v>
                </c:pt>
                <c:pt idx="172">
                  <c:v>0</c:v>
                </c:pt>
                <c:pt idx="173">
                  <c:v>0</c:v>
                </c:pt>
                <c:pt idx="174">
                  <c:v>49</c:v>
                </c:pt>
                <c:pt idx="175">
                  <c:v>0</c:v>
                </c:pt>
                <c:pt idx="176">
                  <c:v>22</c:v>
                </c:pt>
                <c:pt idx="177">
                  <c:v>83</c:v>
                </c:pt>
                <c:pt idx="178">
                  <c:v>24</c:v>
                </c:pt>
                <c:pt idx="179">
                  <c:v>0</c:v>
                </c:pt>
                <c:pt idx="180">
                  <c:v>0</c:v>
                </c:pt>
                <c:pt idx="181">
                  <c:v>26</c:v>
                </c:pt>
                <c:pt idx="182">
                  <c:v>0</c:v>
                </c:pt>
                <c:pt idx="183">
                  <c:v>34</c:v>
                </c:pt>
                <c:pt idx="184">
                  <c:v>0</c:v>
                </c:pt>
                <c:pt idx="185">
                  <c:v>0</c:v>
                </c:pt>
                <c:pt idx="186">
                  <c:v>0</c:v>
                </c:pt>
                <c:pt idx="187">
                  <c:v>0</c:v>
                </c:pt>
                <c:pt idx="188">
                  <c:v>0</c:v>
                </c:pt>
                <c:pt idx="189">
                  <c:v>0</c:v>
                </c:pt>
                <c:pt idx="190">
                  <c:v>57</c:v>
                </c:pt>
                <c:pt idx="191">
                  <c:v>23</c:v>
                </c:pt>
                <c:pt idx="192">
                  <c:v>0</c:v>
                </c:pt>
                <c:pt idx="193">
                  <c:v>0</c:v>
                </c:pt>
                <c:pt idx="194">
                  <c:v>0</c:v>
                </c:pt>
                <c:pt idx="195">
                  <c:v>0</c:v>
                </c:pt>
                <c:pt idx="196">
                  <c:v>28</c:v>
                </c:pt>
                <c:pt idx="197">
                  <c:v>23</c:v>
                </c:pt>
                <c:pt idx="198">
                  <c:v>52</c:v>
                </c:pt>
                <c:pt idx="199">
                  <c:v>39</c:v>
                </c:pt>
                <c:pt idx="200">
                  <c:v>0</c:v>
                </c:pt>
                <c:pt idx="201">
                  <c:v>0</c:v>
                </c:pt>
                <c:pt idx="202">
                  <c:v>29</c:v>
                </c:pt>
                <c:pt idx="203">
                  <c:v>20</c:v>
                </c:pt>
                <c:pt idx="204">
                  <c:v>13</c:v>
                </c:pt>
                <c:pt idx="205">
                  <c:v>36</c:v>
                </c:pt>
                <c:pt idx="206">
                  <c:v>74</c:v>
                </c:pt>
                <c:pt idx="207">
                  <c:v>0</c:v>
                </c:pt>
                <c:pt idx="208">
                  <c:v>0</c:v>
                </c:pt>
                <c:pt idx="209">
                  <c:v>33</c:v>
                </c:pt>
                <c:pt idx="210">
                  <c:v>39</c:v>
                </c:pt>
                <c:pt idx="211">
                  <c:v>16</c:v>
                </c:pt>
                <c:pt idx="212">
                  <c:v>27</c:v>
                </c:pt>
                <c:pt idx="213">
                  <c:v>0</c:v>
                </c:pt>
                <c:pt idx="214">
                  <c:v>0</c:v>
                </c:pt>
                <c:pt idx="215">
                  <c:v>0</c:v>
                </c:pt>
                <c:pt idx="216">
                  <c:v>33</c:v>
                </c:pt>
                <c:pt idx="217">
                  <c:v>63</c:v>
                </c:pt>
                <c:pt idx="218">
                  <c:v>20</c:v>
                </c:pt>
                <c:pt idx="219">
                  <c:v>0</c:v>
                </c:pt>
                <c:pt idx="220">
                  <c:v>50</c:v>
                </c:pt>
                <c:pt idx="221">
                  <c:v>0</c:v>
                </c:pt>
                <c:pt idx="222">
                  <c:v>0</c:v>
                </c:pt>
                <c:pt idx="223">
                  <c:v>15</c:v>
                </c:pt>
                <c:pt idx="224">
                  <c:v>28</c:v>
                </c:pt>
                <c:pt idx="225">
                  <c:v>0</c:v>
                </c:pt>
                <c:pt idx="226">
                  <c:v>13</c:v>
                </c:pt>
                <c:pt idx="227">
                  <c:v>34</c:v>
                </c:pt>
                <c:pt idx="228">
                  <c:v>0</c:v>
                </c:pt>
                <c:pt idx="229">
                  <c:v>0</c:v>
                </c:pt>
                <c:pt idx="230">
                  <c:v>64</c:v>
                </c:pt>
                <c:pt idx="231">
                  <c:v>21</c:v>
                </c:pt>
                <c:pt idx="232">
                  <c:v>17</c:v>
                </c:pt>
                <c:pt idx="233">
                  <c:v>0</c:v>
                </c:pt>
                <c:pt idx="234">
                  <c:v>5</c:v>
                </c:pt>
                <c:pt idx="235">
                  <c:v>0</c:v>
                </c:pt>
                <c:pt idx="236">
                  <c:v>20</c:v>
                </c:pt>
                <c:pt idx="237">
                  <c:v>41</c:v>
                </c:pt>
                <c:pt idx="238">
                  <c:v>0</c:v>
                </c:pt>
                <c:pt idx="239">
                  <c:v>27</c:v>
                </c:pt>
                <c:pt idx="240">
                  <c:v>0</c:v>
                </c:pt>
                <c:pt idx="241">
                  <c:v>70</c:v>
                </c:pt>
                <c:pt idx="242">
                  <c:v>0</c:v>
                </c:pt>
                <c:pt idx="243">
                  <c:v>0</c:v>
                </c:pt>
                <c:pt idx="244">
                  <c:v>0</c:v>
                </c:pt>
                <c:pt idx="245">
                  <c:v>38</c:v>
                </c:pt>
                <c:pt idx="246">
                  <c:v>24</c:v>
                </c:pt>
                <c:pt idx="247">
                  <c:v>0</c:v>
                </c:pt>
                <c:pt idx="248">
                  <c:v>44</c:v>
                </c:pt>
                <c:pt idx="249">
                  <c:v>0</c:v>
                </c:pt>
                <c:pt idx="250">
                  <c:v>0</c:v>
                </c:pt>
                <c:pt idx="251">
                  <c:v>38</c:v>
                </c:pt>
                <c:pt idx="252">
                  <c:v>0</c:v>
                </c:pt>
                <c:pt idx="253">
                  <c:v>24</c:v>
                </c:pt>
                <c:pt idx="254">
                  <c:v>64</c:v>
                </c:pt>
                <c:pt idx="255">
                  <c:v>0</c:v>
                </c:pt>
                <c:pt idx="256">
                  <c:v>0</c:v>
                </c:pt>
                <c:pt idx="257">
                  <c:v>0</c:v>
                </c:pt>
                <c:pt idx="258">
                  <c:v>35</c:v>
                </c:pt>
                <c:pt idx="259">
                  <c:v>9</c:v>
                </c:pt>
                <c:pt idx="260">
                  <c:v>22</c:v>
                </c:pt>
                <c:pt idx="261">
                  <c:v>0</c:v>
                </c:pt>
                <c:pt idx="262">
                  <c:v>0</c:v>
                </c:pt>
                <c:pt idx="263">
                  <c:v>0</c:v>
                </c:pt>
                <c:pt idx="264">
                  <c:v>0</c:v>
                </c:pt>
                <c:pt idx="265">
                  <c:v>29</c:v>
                </c:pt>
                <c:pt idx="266">
                  <c:v>115</c:v>
                </c:pt>
                <c:pt idx="267">
                  <c:v>16</c:v>
                </c:pt>
                <c:pt idx="268">
                  <c:v>7</c:v>
                </c:pt>
                <c:pt idx="269">
                  <c:v>38</c:v>
                </c:pt>
                <c:pt idx="270">
                  <c:v>0</c:v>
                </c:pt>
                <c:pt idx="271">
                  <c:v>0</c:v>
                </c:pt>
                <c:pt idx="272">
                  <c:v>28</c:v>
                </c:pt>
                <c:pt idx="273">
                  <c:v>0</c:v>
                </c:pt>
                <c:pt idx="274">
                  <c:v>20</c:v>
                </c:pt>
                <c:pt idx="275">
                  <c:v>37</c:v>
                </c:pt>
                <c:pt idx="276">
                  <c:v>25</c:v>
                </c:pt>
                <c:pt idx="277">
                  <c:v>0</c:v>
                </c:pt>
                <c:pt idx="278">
                  <c:v>0</c:v>
                </c:pt>
                <c:pt idx="279">
                  <c:v>57</c:v>
                </c:pt>
                <c:pt idx="280">
                  <c:v>0</c:v>
                </c:pt>
                <c:pt idx="281">
                  <c:v>17</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2632-457B-97B3-E7D58D8604E1}"/>
            </c:ext>
          </c:extLst>
        </c:ser>
        <c:dLbls>
          <c:showLegendKey val="0"/>
          <c:showVal val="0"/>
          <c:showCatName val="0"/>
          <c:showSerName val="0"/>
          <c:showPercent val="0"/>
          <c:showBubbleSize val="0"/>
        </c:dLbls>
        <c:gapWidth val="219"/>
        <c:overlap val="-27"/>
        <c:axId val="369574600"/>
        <c:axId val="369571976"/>
      </c:barChart>
      <c:dateAx>
        <c:axId val="369574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571976"/>
        <c:crosses val="autoZero"/>
        <c:auto val="1"/>
        <c:lblOffset val="100"/>
        <c:baseTimeUnit val="days"/>
      </c:dateAx>
      <c:valAx>
        <c:axId val="369571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57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Philadelphia Insurance Companies</c:v>
                </c:pt>
              </c:strCache>
            </c:strRef>
          </c:cat>
          <c:val>
            <c:numRef>
              <c:f>Sheet1!$B$2</c:f>
              <c:numCache>
                <c:formatCode>General</c:formatCode>
                <c:ptCount val="1"/>
                <c:pt idx="0">
                  <c:v>14571</c:v>
                </c:pt>
              </c:numCache>
            </c:numRef>
          </c:val>
          <c:extLst>
            <c:ext xmlns:c16="http://schemas.microsoft.com/office/drawing/2014/chart" uri="{C3380CC4-5D6E-409C-BE32-E72D297353CC}">
              <c16:uniqueId val="{00000000-A793-4A3C-BD55-452076971DC0}"/>
            </c:ext>
          </c:extLst>
        </c:ser>
        <c:dLbls>
          <c:showLegendKey val="0"/>
          <c:showVal val="0"/>
          <c:showCatName val="0"/>
          <c:showSerName val="0"/>
          <c:showPercent val="0"/>
          <c:showBubbleSize val="0"/>
        </c:dLbls>
        <c:gapWidth val="219"/>
        <c:overlap val="-27"/>
        <c:axId val="369785080"/>
        <c:axId val="369775896"/>
      </c:barChart>
      <c:catAx>
        <c:axId val="369785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75896"/>
        <c:crosses val="autoZero"/>
        <c:auto val="1"/>
        <c:lblAlgn val="ctr"/>
        <c:lblOffset val="100"/>
        <c:noMultiLvlLbl val="0"/>
      </c:catAx>
      <c:valAx>
        <c:axId val="369775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8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0</c:v>
                </c:pt>
                <c:pt idx="1">
                  <c:v>0</c:v>
                </c:pt>
                <c:pt idx="2">
                  <c:v>0</c:v>
                </c:pt>
                <c:pt idx="3">
                  <c:v>0</c:v>
                </c:pt>
                <c:pt idx="4">
                  <c:v>3</c:v>
                </c:pt>
                <c:pt idx="5">
                  <c:v>0</c:v>
                </c:pt>
                <c:pt idx="6">
                  <c:v>0</c:v>
                </c:pt>
                <c:pt idx="7">
                  <c:v>0</c:v>
                </c:pt>
                <c:pt idx="8">
                  <c:v>1</c:v>
                </c:pt>
                <c:pt idx="9">
                  <c:v>0</c:v>
                </c:pt>
                <c:pt idx="10">
                  <c:v>0</c:v>
                </c:pt>
                <c:pt idx="11">
                  <c:v>1</c:v>
                </c:pt>
                <c:pt idx="12">
                  <c:v>-1</c:v>
                </c:pt>
                <c:pt idx="13">
                  <c:v>0</c:v>
                </c:pt>
                <c:pt idx="14">
                  <c:v>0</c:v>
                </c:pt>
                <c:pt idx="15">
                  <c:v>0</c:v>
                </c:pt>
                <c:pt idx="16">
                  <c:v>0</c:v>
                </c:pt>
                <c:pt idx="17">
                  <c:v>1</c:v>
                </c:pt>
                <c:pt idx="18">
                  <c:v>1</c:v>
                </c:pt>
                <c:pt idx="19">
                  <c:v>0</c:v>
                </c:pt>
                <c:pt idx="20">
                  <c:v>-1</c:v>
                </c:pt>
                <c:pt idx="21">
                  <c:v>0</c:v>
                </c:pt>
                <c:pt idx="22">
                  <c:v>1</c:v>
                </c:pt>
                <c:pt idx="23">
                  <c:v>1</c:v>
                </c:pt>
                <c:pt idx="24">
                  <c:v>0</c:v>
                </c:pt>
                <c:pt idx="25">
                  <c:v>2</c:v>
                </c:pt>
                <c:pt idx="26">
                  <c:v>0</c:v>
                </c:pt>
                <c:pt idx="27">
                  <c:v>0</c:v>
                </c:pt>
                <c:pt idx="28">
                  <c:v>0</c:v>
                </c:pt>
                <c:pt idx="29">
                  <c:v>1</c:v>
                </c:pt>
                <c:pt idx="30">
                  <c:v>1</c:v>
                </c:pt>
                <c:pt idx="31">
                  <c:v>0</c:v>
                </c:pt>
                <c:pt idx="32">
                  <c:v>0</c:v>
                </c:pt>
                <c:pt idx="33">
                  <c:v>0</c:v>
                </c:pt>
                <c:pt idx="34">
                  <c:v>0</c:v>
                </c:pt>
                <c:pt idx="35">
                  <c:v>2</c:v>
                </c:pt>
                <c:pt idx="36">
                  <c:v>1</c:v>
                </c:pt>
                <c:pt idx="37">
                  <c:v>2</c:v>
                </c:pt>
                <c:pt idx="38">
                  <c:v>-1</c:v>
                </c:pt>
                <c:pt idx="39">
                  <c:v>0</c:v>
                </c:pt>
                <c:pt idx="40">
                  <c:v>0</c:v>
                </c:pt>
                <c:pt idx="41">
                  <c:v>0</c:v>
                </c:pt>
                <c:pt idx="42">
                  <c:v>0</c:v>
                </c:pt>
                <c:pt idx="43">
                  <c:v>0</c:v>
                </c:pt>
                <c:pt idx="44">
                  <c:v>0</c:v>
                </c:pt>
                <c:pt idx="45">
                  <c:v>0</c:v>
                </c:pt>
                <c:pt idx="46">
                  <c:v>0</c:v>
                </c:pt>
                <c:pt idx="47">
                  <c:v>1</c:v>
                </c:pt>
                <c:pt idx="48">
                  <c:v>0</c:v>
                </c:pt>
                <c:pt idx="49">
                  <c:v>0</c:v>
                </c:pt>
                <c:pt idx="50">
                  <c:v>1</c:v>
                </c:pt>
                <c:pt idx="51">
                  <c:v>3</c:v>
                </c:pt>
                <c:pt idx="52">
                  <c:v>1</c:v>
                </c:pt>
                <c:pt idx="53">
                  <c:v>0</c:v>
                </c:pt>
                <c:pt idx="54">
                  <c:v>1</c:v>
                </c:pt>
                <c:pt idx="55">
                  <c:v>1</c:v>
                </c:pt>
                <c:pt idx="56">
                  <c:v>-3</c:v>
                </c:pt>
                <c:pt idx="57">
                  <c:v>1</c:v>
                </c:pt>
                <c:pt idx="58">
                  <c:v>3</c:v>
                </c:pt>
                <c:pt idx="59">
                  <c:v>0</c:v>
                </c:pt>
                <c:pt idx="60">
                  <c:v>1</c:v>
                </c:pt>
                <c:pt idx="61">
                  <c:v>0</c:v>
                </c:pt>
                <c:pt idx="62">
                  <c:v>1</c:v>
                </c:pt>
                <c:pt idx="63">
                  <c:v>0</c:v>
                </c:pt>
                <c:pt idx="64">
                  <c:v>0</c:v>
                </c:pt>
                <c:pt idx="65">
                  <c:v>-1</c:v>
                </c:pt>
                <c:pt idx="66">
                  <c:v>0</c:v>
                </c:pt>
                <c:pt idx="67">
                  <c:v>0</c:v>
                </c:pt>
                <c:pt idx="68">
                  <c:v>0</c:v>
                </c:pt>
                <c:pt idx="69">
                  <c:v>1</c:v>
                </c:pt>
                <c:pt idx="70">
                  <c:v>1</c:v>
                </c:pt>
                <c:pt idx="71">
                  <c:v>0</c:v>
                </c:pt>
                <c:pt idx="72">
                  <c:v>-1</c:v>
                </c:pt>
                <c:pt idx="73">
                  <c:v>1</c:v>
                </c:pt>
                <c:pt idx="74">
                  <c:v>1</c:v>
                </c:pt>
                <c:pt idx="75">
                  <c:v>0</c:v>
                </c:pt>
                <c:pt idx="76">
                  <c:v>0</c:v>
                </c:pt>
                <c:pt idx="77">
                  <c:v>0</c:v>
                </c:pt>
                <c:pt idx="78">
                  <c:v>0</c:v>
                </c:pt>
                <c:pt idx="79">
                  <c:v>0</c:v>
                </c:pt>
                <c:pt idx="80">
                  <c:v>1</c:v>
                </c:pt>
                <c:pt idx="81">
                  <c:v>1</c:v>
                </c:pt>
                <c:pt idx="82">
                  <c:v>1</c:v>
                </c:pt>
                <c:pt idx="83">
                  <c:v>1</c:v>
                </c:pt>
                <c:pt idx="84">
                  <c:v>0</c:v>
                </c:pt>
                <c:pt idx="85">
                  <c:v>0</c:v>
                </c:pt>
                <c:pt idx="86">
                  <c:v>0</c:v>
                </c:pt>
                <c:pt idx="87">
                  <c:v>0</c:v>
                </c:pt>
                <c:pt idx="88">
                  <c:v>1</c:v>
                </c:pt>
                <c:pt idx="89">
                  <c:v>-1</c:v>
                </c:pt>
                <c:pt idx="90">
                  <c:v>0</c:v>
                </c:pt>
                <c:pt idx="91">
                  <c:v>2</c:v>
                </c:pt>
                <c:pt idx="92">
                  <c:v>1</c:v>
                </c:pt>
                <c:pt idx="93">
                  <c:v>0</c:v>
                </c:pt>
                <c:pt idx="94">
                  <c:v>1</c:v>
                </c:pt>
                <c:pt idx="95">
                  <c:v>0</c:v>
                </c:pt>
                <c:pt idx="96">
                  <c:v>0</c:v>
                </c:pt>
                <c:pt idx="97">
                  <c:v>0</c:v>
                </c:pt>
                <c:pt idx="98">
                  <c:v>-1</c:v>
                </c:pt>
                <c:pt idx="99">
                  <c:v>2</c:v>
                </c:pt>
                <c:pt idx="100">
                  <c:v>0</c:v>
                </c:pt>
                <c:pt idx="101">
                  <c:v>0</c:v>
                </c:pt>
                <c:pt idx="102">
                  <c:v>0</c:v>
                </c:pt>
                <c:pt idx="103">
                  <c:v>0</c:v>
                </c:pt>
                <c:pt idx="104">
                  <c:v>0</c:v>
                </c:pt>
                <c:pt idx="105">
                  <c:v>1</c:v>
                </c:pt>
                <c:pt idx="106">
                  <c:v>5</c:v>
                </c:pt>
                <c:pt idx="107">
                  <c:v>0</c:v>
                </c:pt>
                <c:pt idx="108">
                  <c:v>0</c:v>
                </c:pt>
                <c:pt idx="109">
                  <c:v>1</c:v>
                </c:pt>
                <c:pt idx="110">
                  <c:v>0</c:v>
                </c:pt>
                <c:pt idx="111">
                  <c:v>0</c:v>
                </c:pt>
                <c:pt idx="112">
                  <c:v>-1</c:v>
                </c:pt>
                <c:pt idx="113">
                  <c:v>1</c:v>
                </c:pt>
                <c:pt idx="114">
                  <c:v>2</c:v>
                </c:pt>
                <c:pt idx="115">
                  <c:v>0</c:v>
                </c:pt>
                <c:pt idx="116">
                  <c:v>0</c:v>
                </c:pt>
                <c:pt idx="117">
                  <c:v>0</c:v>
                </c:pt>
                <c:pt idx="118">
                  <c:v>1</c:v>
                </c:pt>
                <c:pt idx="119">
                  <c:v>1</c:v>
                </c:pt>
                <c:pt idx="120">
                  <c:v>0</c:v>
                </c:pt>
                <c:pt idx="121">
                  <c:v>0</c:v>
                </c:pt>
                <c:pt idx="122">
                  <c:v>0</c:v>
                </c:pt>
                <c:pt idx="123">
                  <c:v>0</c:v>
                </c:pt>
                <c:pt idx="124">
                  <c:v>-1</c:v>
                </c:pt>
                <c:pt idx="125">
                  <c:v>0</c:v>
                </c:pt>
                <c:pt idx="126">
                  <c:v>1</c:v>
                </c:pt>
                <c:pt idx="127">
                  <c:v>0</c:v>
                </c:pt>
                <c:pt idx="128">
                  <c:v>0</c:v>
                </c:pt>
                <c:pt idx="129">
                  <c:v>0</c:v>
                </c:pt>
                <c:pt idx="130">
                  <c:v>1</c:v>
                </c:pt>
                <c:pt idx="131">
                  <c:v>2</c:v>
                </c:pt>
                <c:pt idx="132">
                  <c:v>-1</c:v>
                </c:pt>
                <c:pt idx="133">
                  <c:v>0</c:v>
                </c:pt>
                <c:pt idx="134">
                  <c:v>1</c:v>
                </c:pt>
                <c:pt idx="135">
                  <c:v>2</c:v>
                </c:pt>
                <c:pt idx="136">
                  <c:v>1</c:v>
                </c:pt>
                <c:pt idx="137">
                  <c:v>0</c:v>
                </c:pt>
                <c:pt idx="138">
                  <c:v>-1</c:v>
                </c:pt>
                <c:pt idx="139">
                  <c:v>0</c:v>
                </c:pt>
                <c:pt idx="140">
                  <c:v>0</c:v>
                </c:pt>
                <c:pt idx="141">
                  <c:v>1</c:v>
                </c:pt>
                <c:pt idx="142">
                  <c:v>-1</c:v>
                </c:pt>
                <c:pt idx="143">
                  <c:v>1</c:v>
                </c:pt>
                <c:pt idx="144">
                  <c:v>0</c:v>
                </c:pt>
                <c:pt idx="145">
                  <c:v>1</c:v>
                </c:pt>
                <c:pt idx="146">
                  <c:v>0</c:v>
                </c:pt>
                <c:pt idx="147">
                  <c:v>-2</c:v>
                </c:pt>
                <c:pt idx="148">
                  <c:v>0</c:v>
                </c:pt>
                <c:pt idx="149">
                  <c:v>2</c:v>
                </c:pt>
                <c:pt idx="150">
                  <c:v>0</c:v>
                </c:pt>
                <c:pt idx="151">
                  <c:v>-2</c:v>
                </c:pt>
                <c:pt idx="152">
                  <c:v>1</c:v>
                </c:pt>
                <c:pt idx="153">
                  <c:v>0</c:v>
                </c:pt>
                <c:pt idx="154">
                  <c:v>0</c:v>
                </c:pt>
                <c:pt idx="155">
                  <c:v>2</c:v>
                </c:pt>
                <c:pt idx="156">
                  <c:v>0</c:v>
                </c:pt>
                <c:pt idx="157">
                  <c:v>1</c:v>
                </c:pt>
                <c:pt idx="158">
                  <c:v>0</c:v>
                </c:pt>
                <c:pt idx="159">
                  <c:v>0</c:v>
                </c:pt>
                <c:pt idx="160">
                  <c:v>0</c:v>
                </c:pt>
                <c:pt idx="161">
                  <c:v>0</c:v>
                </c:pt>
                <c:pt idx="162">
                  <c:v>1</c:v>
                </c:pt>
                <c:pt idx="163">
                  <c:v>2</c:v>
                </c:pt>
                <c:pt idx="164">
                  <c:v>-1</c:v>
                </c:pt>
                <c:pt idx="165">
                  <c:v>1</c:v>
                </c:pt>
                <c:pt idx="166">
                  <c:v>0</c:v>
                </c:pt>
                <c:pt idx="167">
                  <c:v>0</c:v>
                </c:pt>
                <c:pt idx="168">
                  <c:v>1</c:v>
                </c:pt>
                <c:pt idx="169">
                  <c:v>1</c:v>
                </c:pt>
                <c:pt idx="170">
                  <c:v>1</c:v>
                </c:pt>
                <c:pt idx="171">
                  <c:v>1</c:v>
                </c:pt>
                <c:pt idx="172">
                  <c:v>1</c:v>
                </c:pt>
                <c:pt idx="173">
                  <c:v>0</c:v>
                </c:pt>
                <c:pt idx="174">
                  <c:v>0</c:v>
                </c:pt>
                <c:pt idx="175">
                  <c:v>1</c:v>
                </c:pt>
                <c:pt idx="176">
                  <c:v>1</c:v>
                </c:pt>
                <c:pt idx="177">
                  <c:v>0</c:v>
                </c:pt>
                <c:pt idx="178">
                  <c:v>-1</c:v>
                </c:pt>
                <c:pt idx="179">
                  <c:v>0</c:v>
                </c:pt>
                <c:pt idx="180">
                  <c:v>0</c:v>
                </c:pt>
                <c:pt idx="181">
                  <c:v>0</c:v>
                </c:pt>
                <c:pt idx="182">
                  <c:v>0</c:v>
                </c:pt>
                <c:pt idx="183">
                  <c:v>0</c:v>
                </c:pt>
                <c:pt idx="184">
                  <c:v>0</c:v>
                </c:pt>
                <c:pt idx="185">
                  <c:v>2</c:v>
                </c:pt>
                <c:pt idx="186">
                  <c:v>0</c:v>
                </c:pt>
                <c:pt idx="187">
                  <c:v>0</c:v>
                </c:pt>
                <c:pt idx="188">
                  <c:v>0</c:v>
                </c:pt>
                <c:pt idx="189">
                  <c:v>0</c:v>
                </c:pt>
                <c:pt idx="190">
                  <c:v>1</c:v>
                </c:pt>
                <c:pt idx="191">
                  <c:v>1</c:v>
                </c:pt>
                <c:pt idx="192">
                  <c:v>-1</c:v>
                </c:pt>
                <c:pt idx="193">
                  <c:v>0</c:v>
                </c:pt>
                <c:pt idx="194">
                  <c:v>0</c:v>
                </c:pt>
                <c:pt idx="195">
                  <c:v>0</c:v>
                </c:pt>
                <c:pt idx="196">
                  <c:v>1</c:v>
                </c:pt>
                <c:pt idx="197">
                  <c:v>-1</c:v>
                </c:pt>
                <c:pt idx="198">
                  <c:v>-1</c:v>
                </c:pt>
                <c:pt idx="199">
                  <c:v>2</c:v>
                </c:pt>
                <c:pt idx="200">
                  <c:v>1</c:v>
                </c:pt>
                <c:pt idx="201">
                  <c:v>1</c:v>
                </c:pt>
                <c:pt idx="202">
                  <c:v>2</c:v>
                </c:pt>
                <c:pt idx="203">
                  <c:v>0</c:v>
                </c:pt>
                <c:pt idx="204">
                  <c:v>0</c:v>
                </c:pt>
                <c:pt idx="205">
                  <c:v>0</c:v>
                </c:pt>
                <c:pt idx="206">
                  <c:v>1</c:v>
                </c:pt>
                <c:pt idx="207">
                  <c:v>0</c:v>
                </c:pt>
                <c:pt idx="208">
                  <c:v>-1</c:v>
                </c:pt>
                <c:pt idx="209">
                  <c:v>-1</c:v>
                </c:pt>
                <c:pt idx="210">
                  <c:v>-2</c:v>
                </c:pt>
                <c:pt idx="211">
                  <c:v>3</c:v>
                </c:pt>
                <c:pt idx="212">
                  <c:v>1</c:v>
                </c:pt>
                <c:pt idx="213">
                  <c:v>0</c:v>
                </c:pt>
                <c:pt idx="214">
                  <c:v>1</c:v>
                </c:pt>
                <c:pt idx="215">
                  <c:v>0</c:v>
                </c:pt>
                <c:pt idx="216">
                  <c:v>0</c:v>
                </c:pt>
                <c:pt idx="217">
                  <c:v>-1</c:v>
                </c:pt>
                <c:pt idx="218">
                  <c:v>-1</c:v>
                </c:pt>
                <c:pt idx="219">
                  <c:v>1</c:v>
                </c:pt>
                <c:pt idx="220">
                  <c:v>0</c:v>
                </c:pt>
                <c:pt idx="221">
                  <c:v>1</c:v>
                </c:pt>
                <c:pt idx="222">
                  <c:v>0</c:v>
                </c:pt>
                <c:pt idx="223">
                  <c:v>0</c:v>
                </c:pt>
                <c:pt idx="224">
                  <c:v>1</c:v>
                </c:pt>
                <c:pt idx="225">
                  <c:v>3</c:v>
                </c:pt>
                <c:pt idx="226">
                  <c:v>0</c:v>
                </c:pt>
                <c:pt idx="227">
                  <c:v>1</c:v>
                </c:pt>
                <c:pt idx="228">
                  <c:v>0</c:v>
                </c:pt>
                <c:pt idx="229">
                  <c:v>2</c:v>
                </c:pt>
                <c:pt idx="230">
                  <c:v>1</c:v>
                </c:pt>
                <c:pt idx="231">
                  <c:v>-1</c:v>
                </c:pt>
                <c:pt idx="232">
                  <c:v>3</c:v>
                </c:pt>
                <c:pt idx="233">
                  <c:v>1</c:v>
                </c:pt>
                <c:pt idx="234">
                  <c:v>1</c:v>
                </c:pt>
                <c:pt idx="235">
                  <c:v>0</c:v>
                </c:pt>
                <c:pt idx="236">
                  <c:v>0</c:v>
                </c:pt>
                <c:pt idx="237">
                  <c:v>1</c:v>
                </c:pt>
                <c:pt idx="238">
                  <c:v>1</c:v>
                </c:pt>
                <c:pt idx="239">
                  <c:v>1</c:v>
                </c:pt>
                <c:pt idx="240">
                  <c:v>0</c:v>
                </c:pt>
                <c:pt idx="241">
                  <c:v>2</c:v>
                </c:pt>
                <c:pt idx="242">
                  <c:v>0</c:v>
                </c:pt>
                <c:pt idx="243">
                  <c:v>0</c:v>
                </c:pt>
                <c:pt idx="244">
                  <c:v>0</c:v>
                </c:pt>
                <c:pt idx="245">
                  <c:v>1</c:v>
                </c:pt>
                <c:pt idx="246">
                  <c:v>2</c:v>
                </c:pt>
                <c:pt idx="247">
                  <c:v>1</c:v>
                </c:pt>
                <c:pt idx="248">
                  <c:v>1</c:v>
                </c:pt>
                <c:pt idx="249">
                  <c:v>1</c:v>
                </c:pt>
                <c:pt idx="250">
                  <c:v>-1</c:v>
                </c:pt>
                <c:pt idx="251">
                  <c:v>1</c:v>
                </c:pt>
                <c:pt idx="252">
                  <c:v>0</c:v>
                </c:pt>
                <c:pt idx="253">
                  <c:v>0</c:v>
                </c:pt>
                <c:pt idx="254">
                  <c:v>1</c:v>
                </c:pt>
                <c:pt idx="255">
                  <c:v>3</c:v>
                </c:pt>
                <c:pt idx="256">
                  <c:v>0</c:v>
                </c:pt>
                <c:pt idx="257">
                  <c:v>1</c:v>
                </c:pt>
                <c:pt idx="258">
                  <c:v>2</c:v>
                </c:pt>
                <c:pt idx="259">
                  <c:v>0</c:v>
                </c:pt>
                <c:pt idx="260">
                  <c:v>4</c:v>
                </c:pt>
                <c:pt idx="261">
                  <c:v>2</c:v>
                </c:pt>
                <c:pt idx="262">
                  <c:v>2</c:v>
                </c:pt>
                <c:pt idx="263">
                  <c:v>0</c:v>
                </c:pt>
                <c:pt idx="264">
                  <c:v>1</c:v>
                </c:pt>
                <c:pt idx="265">
                  <c:v>0</c:v>
                </c:pt>
                <c:pt idx="266">
                  <c:v>1</c:v>
                </c:pt>
                <c:pt idx="267">
                  <c:v>1</c:v>
                </c:pt>
                <c:pt idx="268">
                  <c:v>0</c:v>
                </c:pt>
                <c:pt idx="269">
                  <c:v>2</c:v>
                </c:pt>
                <c:pt idx="270">
                  <c:v>2</c:v>
                </c:pt>
                <c:pt idx="271">
                  <c:v>0</c:v>
                </c:pt>
                <c:pt idx="272">
                  <c:v>2</c:v>
                </c:pt>
                <c:pt idx="273">
                  <c:v>1</c:v>
                </c:pt>
                <c:pt idx="274">
                  <c:v>1</c:v>
                </c:pt>
                <c:pt idx="275">
                  <c:v>2</c:v>
                </c:pt>
                <c:pt idx="276">
                  <c:v>-1</c:v>
                </c:pt>
                <c:pt idx="277">
                  <c:v>1</c:v>
                </c:pt>
                <c:pt idx="278">
                  <c:v>1</c:v>
                </c:pt>
                <c:pt idx="279">
                  <c:v>1</c:v>
                </c:pt>
                <c:pt idx="280">
                  <c:v>0</c:v>
                </c:pt>
                <c:pt idx="281">
                  <c:v>1</c:v>
                </c:pt>
                <c:pt idx="282">
                  <c:v>1</c:v>
                </c:pt>
                <c:pt idx="283">
                  <c:v>2</c:v>
                </c:pt>
                <c:pt idx="284">
                  <c:v>1</c:v>
                </c:pt>
                <c:pt idx="285">
                  <c:v>0</c:v>
                </c:pt>
                <c:pt idx="286">
                  <c:v>0</c:v>
                </c:pt>
                <c:pt idx="287">
                  <c:v>1</c:v>
                </c:pt>
                <c:pt idx="288">
                  <c:v>0</c:v>
                </c:pt>
                <c:pt idx="289">
                  <c:v>1</c:v>
                </c:pt>
                <c:pt idx="290">
                  <c:v>1</c:v>
                </c:pt>
                <c:pt idx="291">
                  <c:v>0</c:v>
                </c:pt>
                <c:pt idx="292">
                  <c:v>3</c:v>
                </c:pt>
                <c:pt idx="293">
                  <c:v>0</c:v>
                </c:pt>
                <c:pt idx="294">
                  <c:v>0</c:v>
                </c:pt>
                <c:pt idx="295">
                  <c:v>0</c:v>
                </c:pt>
                <c:pt idx="296">
                  <c:v>-1</c:v>
                </c:pt>
                <c:pt idx="297">
                  <c:v>0</c:v>
                </c:pt>
                <c:pt idx="298">
                  <c:v>0</c:v>
                </c:pt>
                <c:pt idx="299">
                  <c:v>0</c:v>
                </c:pt>
                <c:pt idx="300">
                  <c:v>0</c:v>
                </c:pt>
                <c:pt idx="301">
                  <c:v>0</c:v>
                </c:pt>
                <c:pt idx="302">
                  <c:v>-2</c:v>
                </c:pt>
                <c:pt idx="303">
                  <c:v>1</c:v>
                </c:pt>
                <c:pt idx="304">
                  <c:v>0</c:v>
                </c:pt>
                <c:pt idx="305">
                  <c:v>1</c:v>
                </c:pt>
                <c:pt idx="306">
                  <c:v>0</c:v>
                </c:pt>
                <c:pt idx="307">
                  <c:v>0</c:v>
                </c:pt>
                <c:pt idx="308">
                  <c:v>0</c:v>
                </c:pt>
                <c:pt idx="309">
                  <c:v>0</c:v>
                </c:pt>
                <c:pt idx="310">
                  <c:v>0</c:v>
                </c:pt>
                <c:pt idx="311">
                  <c:v>1</c:v>
                </c:pt>
                <c:pt idx="312">
                  <c:v>0</c:v>
                </c:pt>
                <c:pt idx="313">
                  <c:v>0</c:v>
                </c:pt>
                <c:pt idx="314">
                  <c:v>-1</c:v>
                </c:pt>
                <c:pt idx="315">
                  <c:v>0</c:v>
                </c:pt>
                <c:pt idx="316">
                  <c:v>0</c:v>
                </c:pt>
                <c:pt idx="317">
                  <c:v>1</c:v>
                </c:pt>
                <c:pt idx="318">
                  <c:v>-1</c:v>
                </c:pt>
                <c:pt idx="319">
                  <c:v>0</c:v>
                </c:pt>
                <c:pt idx="320">
                  <c:v>0</c:v>
                </c:pt>
                <c:pt idx="321">
                  <c:v>0</c:v>
                </c:pt>
                <c:pt idx="322">
                  <c:v>0</c:v>
                </c:pt>
                <c:pt idx="323">
                  <c:v>1</c:v>
                </c:pt>
                <c:pt idx="324">
                  <c:v>0</c:v>
                </c:pt>
                <c:pt idx="325">
                  <c:v>0</c:v>
                </c:pt>
                <c:pt idx="326">
                  <c:v>0</c:v>
                </c:pt>
                <c:pt idx="327">
                  <c:v>1</c:v>
                </c:pt>
                <c:pt idx="328">
                  <c:v>0</c:v>
                </c:pt>
                <c:pt idx="329">
                  <c:v>0</c:v>
                </c:pt>
                <c:pt idx="330">
                  <c:v>0</c:v>
                </c:pt>
                <c:pt idx="331">
                  <c:v>1</c:v>
                </c:pt>
                <c:pt idx="332">
                  <c:v>0</c:v>
                </c:pt>
                <c:pt idx="333">
                  <c:v>0</c:v>
                </c:pt>
                <c:pt idx="334">
                  <c:v>1</c:v>
                </c:pt>
                <c:pt idx="335">
                  <c:v>1</c:v>
                </c:pt>
                <c:pt idx="336">
                  <c:v>1</c:v>
                </c:pt>
                <c:pt idx="337">
                  <c:v>9</c:v>
                </c:pt>
                <c:pt idx="338">
                  <c:v>0</c:v>
                </c:pt>
                <c:pt idx="339">
                  <c:v>2</c:v>
                </c:pt>
                <c:pt idx="340">
                  <c:v>2</c:v>
                </c:pt>
                <c:pt idx="341">
                  <c:v>0</c:v>
                </c:pt>
                <c:pt idx="342">
                  <c:v>3</c:v>
                </c:pt>
                <c:pt idx="343">
                  <c:v>3</c:v>
                </c:pt>
                <c:pt idx="344">
                  <c:v>1</c:v>
                </c:pt>
                <c:pt idx="345">
                  <c:v>0</c:v>
                </c:pt>
                <c:pt idx="346">
                  <c:v>1</c:v>
                </c:pt>
                <c:pt idx="347">
                  <c:v>1</c:v>
                </c:pt>
                <c:pt idx="348">
                  <c:v>0</c:v>
                </c:pt>
                <c:pt idx="349">
                  <c:v>1</c:v>
                </c:pt>
                <c:pt idx="350">
                  <c:v>0</c:v>
                </c:pt>
                <c:pt idx="351">
                  <c:v>2</c:v>
                </c:pt>
                <c:pt idx="352">
                  <c:v>0</c:v>
                </c:pt>
                <c:pt idx="353">
                  <c:v>0</c:v>
                </c:pt>
                <c:pt idx="354">
                  <c:v>0</c:v>
                </c:pt>
                <c:pt idx="355">
                  <c:v>0</c:v>
                </c:pt>
                <c:pt idx="356">
                  <c:v>0</c:v>
                </c:pt>
                <c:pt idx="357">
                  <c:v>0</c:v>
                </c:pt>
                <c:pt idx="358">
                  <c:v>0</c:v>
                </c:pt>
                <c:pt idx="359">
                  <c:v>0</c:v>
                </c:pt>
                <c:pt idx="360">
                  <c:v>0</c:v>
                </c:pt>
                <c:pt idx="361">
                  <c:v>0</c:v>
                </c:pt>
                <c:pt idx="362">
                  <c:v>1</c:v>
                </c:pt>
                <c:pt idx="363">
                  <c:v>2</c:v>
                </c:pt>
                <c:pt idx="364">
                  <c:v>0</c:v>
                </c:pt>
              </c:numCache>
            </c:numRef>
          </c:val>
          <c:extLst>
            <c:ext xmlns:c16="http://schemas.microsoft.com/office/drawing/2014/chart" uri="{C3380CC4-5D6E-409C-BE32-E72D297353CC}">
              <c16:uniqueId val="{00000000-8CA3-4968-B784-F108DA820AA7}"/>
            </c:ext>
          </c:extLst>
        </c:ser>
        <c:dLbls>
          <c:showLegendKey val="0"/>
          <c:showVal val="0"/>
          <c:showCatName val="0"/>
          <c:showSerName val="0"/>
          <c:showPercent val="0"/>
          <c:showBubbleSize val="0"/>
        </c:dLbls>
        <c:gapWidth val="219"/>
        <c:overlap val="-27"/>
        <c:axId val="369787048"/>
        <c:axId val="369795576"/>
      </c:barChart>
      <c:dateAx>
        <c:axId val="369787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95576"/>
        <c:crosses val="autoZero"/>
        <c:auto val="1"/>
        <c:lblOffset val="100"/>
        <c:baseTimeUnit val="days"/>
      </c:dateAx>
      <c:valAx>
        <c:axId val="36979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8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0</c:v>
                </c:pt>
                <c:pt idx="1">
                  <c:v>3</c:v>
                </c:pt>
                <c:pt idx="2">
                  <c:v>0</c:v>
                </c:pt>
                <c:pt idx="3">
                  <c:v>19</c:v>
                </c:pt>
                <c:pt idx="4">
                  <c:v>0</c:v>
                </c:pt>
                <c:pt idx="5">
                  <c:v>0</c:v>
                </c:pt>
                <c:pt idx="6">
                  <c:v>0</c:v>
                </c:pt>
                <c:pt idx="7">
                  <c:v>0</c:v>
                </c:pt>
                <c:pt idx="8">
                  <c:v>13</c:v>
                </c:pt>
                <c:pt idx="9">
                  <c:v>7</c:v>
                </c:pt>
                <c:pt idx="10">
                  <c:v>9</c:v>
                </c:pt>
                <c:pt idx="11">
                  <c:v>0</c:v>
                </c:pt>
                <c:pt idx="12">
                  <c:v>0</c:v>
                </c:pt>
                <c:pt idx="13">
                  <c:v>0</c:v>
                </c:pt>
                <c:pt idx="14">
                  <c:v>0</c:v>
                </c:pt>
                <c:pt idx="15">
                  <c:v>0</c:v>
                </c:pt>
                <c:pt idx="16">
                  <c:v>0</c:v>
                </c:pt>
                <c:pt idx="17">
                  <c:v>9</c:v>
                </c:pt>
                <c:pt idx="18">
                  <c:v>0</c:v>
                </c:pt>
                <c:pt idx="19">
                  <c:v>0</c:v>
                </c:pt>
                <c:pt idx="20">
                  <c:v>0</c:v>
                </c:pt>
                <c:pt idx="21">
                  <c:v>0</c:v>
                </c:pt>
                <c:pt idx="22">
                  <c:v>0</c:v>
                </c:pt>
                <c:pt idx="23">
                  <c:v>14</c:v>
                </c:pt>
                <c:pt idx="24">
                  <c:v>0</c:v>
                </c:pt>
                <c:pt idx="25">
                  <c:v>0</c:v>
                </c:pt>
                <c:pt idx="26">
                  <c:v>0</c:v>
                </c:pt>
                <c:pt idx="27">
                  <c:v>20</c:v>
                </c:pt>
                <c:pt idx="28">
                  <c:v>0</c:v>
                </c:pt>
                <c:pt idx="29">
                  <c:v>8</c:v>
                </c:pt>
                <c:pt idx="30">
                  <c:v>0</c:v>
                </c:pt>
                <c:pt idx="31">
                  <c:v>12</c:v>
                </c:pt>
                <c:pt idx="32">
                  <c:v>0</c:v>
                </c:pt>
                <c:pt idx="33">
                  <c:v>0</c:v>
                </c:pt>
                <c:pt idx="34">
                  <c:v>22</c:v>
                </c:pt>
                <c:pt idx="35">
                  <c:v>0</c:v>
                </c:pt>
                <c:pt idx="36">
                  <c:v>18</c:v>
                </c:pt>
                <c:pt idx="37">
                  <c:v>0</c:v>
                </c:pt>
                <c:pt idx="38">
                  <c:v>12</c:v>
                </c:pt>
                <c:pt idx="39">
                  <c:v>0</c:v>
                </c:pt>
                <c:pt idx="40">
                  <c:v>0</c:v>
                </c:pt>
                <c:pt idx="41">
                  <c:v>0</c:v>
                </c:pt>
                <c:pt idx="42">
                  <c:v>0</c:v>
                </c:pt>
                <c:pt idx="43">
                  <c:v>13</c:v>
                </c:pt>
                <c:pt idx="44">
                  <c:v>0</c:v>
                </c:pt>
                <c:pt idx="45">
                  <c:v>11</c:v>
                </c:pt>
                <c:pt idx="46">
                  <c:v>0</c:v>
                </c:pt>
                <c:pt idx="47">
                  <c:v>0</c:v>
                </c:pt>
                <c:pt idx="48">
                  <c:v>0</c:v>
                </c:pt>
                <c:pt idx="49">
                  <c:v>0</c:v>
                </c:pt>
                <c:pt idx="50">
                  <c:v>13</c:v>
                </c:pt>
                <c:pt idx="51">
                  <c:v>0</c:v>
                </c:pt>
                <c:pt idx="52">
                  <c:v>11</c:v>
                </c:pt>
                <c:pt idx="53">
                  <c:v>0</c:v>
                </c:pt>
                <c:pt idx="54">
                  <c:v>0</c:v>
                </c:pt>
                <c:pt idx="55">
                  <c:v>10</c:v>
                </c:pt>
                <c:pt idx="56">
                  <c:v>0</c:v>
                </c:pt>
                <c:pt idx="57">
                  <c:v>8</c:v>
                </c:pt>
                <c:pt idx="58">
                  <c:v>0</c:v>
                </c:pt>
                <c:pt idx="59">
                  <c:v>10</c:v>
                </c:pt>
                <c:pt idx="60">
                  <c:v>0</c:v>
                </c:pt>
                <c:pt idx="61">
                  <c:v>0</c:v>
                </c:pt>
                <c:pt idx="62">
                  <c:v>17</c:v>
                </c:pt>
                <c:pt idx="63">
                  <c:v>0</c:v>
                </c:pt>
                <c:pt idx="64">
                  <c:v>14</c:v>
                </c:pt>
                <c:pt idx="65">
                  <c:v>0</c:v>
                </c:pt>
                <c:pt idx="66">
                  <c:v>16</c:v>
                </c:pt>
                <c:pt idx="67">
                  <c:v>0</c:v>
                </c:pt>
                <c:pt idx="68">
                  <c:v>0</c:v>
                </c:pt>
                <c:pt idx="69">
                  <c:v>13</c:v>
                </c:pt>
                <c:pt idx="70">
                  <c:v>0</c:v>
                </c:pt>
                <c:pt idx="71">
                  <c:v>0</c:v>
                </c:pt>
                <c:pt idx="72">
                  <c:v>12</c:v>
                </c:pt>
                <c:pt idx="73">
                  <c:v>14</c:v>
                </c:pt>
                <c:pt idx="74">
                  <c:v>0</c:v>
                </c:pt>
                <c:pt idx="75">
                  <c:v>0</c:v>
                </c:pt>
                <c:pt idx="76">
                  <c:v>0</c:v>
                </c:pt>
                <c:pt idx="77">
                  <c:v>28</c:v>
                </c:pt>
                <c:pt idx="78">
                  <c:v>12</c:v>
                </c:pt>
                <c:pt idx="79">
                  <c:v>0</c:v>
                </c:pt>
                <c:pt idx="80">
                  <c:v>13</c:v>
                </c:pt>
                <c:pt idx="81">
                  <c:v>0</c:v>
                </c:pt>
                <c:pt idx="82">
                  <c:v>0</c:v>
                </c:pt>
                <c:pt idx="83">
                  <c:v>0</c:v>
                </c:pt>
                <c:pt idx="84">
                  <c:v>13</c:v>
                </c:pt>
                <c:pt idx="85">
                  <c:v>8</c:v>
                </c:pt>
                <c:pt idx="86">
                  <c:v>0</c:v>
                </c:pt>
                <c:pt idx="87">
                  <c:v>0</c:v>
                </c:pt>
                <c:pt idx="88">
                  <c:v>0</c:v>
                </c:pt>
                <c:pt idx="89">
                  <c:v>0</c:v>
                </c:pt>
                <c:pt idx="90">
                  <c:v>15</c:v>
                </c:pt>
                <c:pt idx="91">
                  <c:v>0</c:v>
                </c:pt>
                <c:pt idx="92">
                  <c:v>0</c:v>
                </c:pt>
                <c:pt idx="93">
                  <c:v>0</c:v>
                </c:pt>
                <c:pt idx="94">
                  <c:v>20</c:v>
                </c:pt>
                <c:pt idx="95">
                  <c:v>0</c:v>
                </c:pt>
                <c:pt idx="96">
                  <c:v>0</c:v>
                </c:pt>
                <c:pt idx="97">
                  <c:v>0</c:v>
                </c:pt>
                <c:pt idx="98">
                  <c:v>0</c:v>
                </c:pt>
                <c:pt idx="99">
                  <c:v>8</c:v>
                </c:pt>
                <c:pt idx="100">
                  <c:v>0</c:v>
                </c:pt>
                <c:pt idx="101">
                  <c:v>13</c:v>
                </c:pt>
                <c:pt idx="102">
                  <c:v>0</c:v>
                </c:pt>
                <c:pt idx="103">
                  <c:v>0</c:v>
                </c:pt>
                <c:pt idx="104">
                  <c:v>26</c:v>
                </c:pt>
                <c:pt idx="105">
                  <c:v>14</c:v>
                </c:pt>
                <c:pt idx="106">
                  <c:v>9</c:v>
                </c:pt>
                <c:pt idx="107">
                  <c:v>18</c:v>
                </c:pt>
                <c:pt idx="108">
                  <c:v>0</c:v>
                </c:pt>
                <c:pt idx="109">
                  <c:v>0</c:v>
                </c:pt>
                <c:pt idx="110">
                  <c:v>0</c:v>
                </c:pt>
                <c:pt idx="111">
                  <c:v>0</c:v>
                </c:pt>
                <c:pt idx="112">
                  <c:v>0</c:v>
                </c:pt>
                <c:pt idx="113">
                  <c:v>0</c:v>
                </c:pt>
                <c:pt idx="114">
                  <c:v>13</c:v>
                </c:pt>
                <c:pt idx="115">
                  <c:v>22</c:v>
                </c:pt>
                <c:pt idx="116">
                  <c:v>0</c:v>
                </c:pt>
                <c:pt idx="117">
                  <c:v>0</c:v>
                </c:pt>
                <c:pt idx="118">
                  <c:v>22</c:v>
                </c:pt>
                <c:pt idx="119">
                  <c:v>0</c:v>
                </c:pt>
                <c:pt idx="120">
                  <c:v>12</c:v>
                </c:pt>
                <c:pt idx="121">
                  <c:v>13</c:v>
                </c:pt>
                <c:pt idx="122">
                  <c:v>12</c:v>
                </c:pt>
                <c:pt idx="123">
                  <c:v>0</c:v>
                </c:pt>
                <c:pt idx="124">
                  <c:v>0</c:v>
                </c:pt>
                <c:pt idx="125">
                  <c:v>10</c:v>
                </c:pt>
                <c:pt idx="126">
                  <c:v>0</c:v>
                </c:pt>
                <c:pt idx="127">
                  <c:v>10</c:v>
                </c:pt>
                <c:pt idx="128">
                  <c:v>0</c:v>
                </c:pt>
                <c:pt idx="129">
                  <c:v>27</c:v>
                </c:pt>
                <c:pt idx="130">
                  <c:v>0</c:v>
                </c:pt>
                <c:pt idx="131">
                  <c:v>0</c:v>
                </c:pt>
                <c:pt idx="132">
                  <c:v>0</c:v>
                </c:pt>
                <c:pt idx="133">
                  <c:v>0</c:v>
                </c:pt>
                <c:pt idx="134">
                  <c:v>15</c:v>
                </c:pt>
                <c:pt idx="135">
                  <c:v>0</c:v>
                </c:pt>
                <c:pt idx="136">
                  <c:v>13</c:v>
                </c:pt>
                <c:pt idx="137">
                  <c:v>0</c:v>
                </c:pt>
                <c:pt idx="138">
                  <c:v>0</c:v>
                </c:pt>
                <c:pt idx="139">
                  <c:v>16</c:v>
                </c:pt>
                <c:pt idx="140">
                  <c:v>0</c:v>
                </c:pt>
                <c:pt idx="141">
                  <c:v>10</c:v>
                </c:pt>
                <c:pt idx="142">
                  <c:v>14</c:v>
                </c:pt>
                <c:pt idx="143">
                  <c:v>15</c:v>
                </c:pt>
                <c:pt idx="144">
                  <c:v>0</c:v>
                </c:pt>
                <c:pt idx="145">
                  <c:v>0</c:v>
                </c:pt>
                <c:pt idx="146">
                  <c:v>0</c:v>
                </c:pt>
                <c:pt idx="147">
                  <c:v>14</c:v>
                </c:pt>
                <c:pt idx="148">
                  <c:v>0</c:v>
                </c:pt>
                <c:pt idx="149">
                  <c:v>0</c:v>
                </c:pt>
                <c:pt idx="150">
                  <c:v>22</c:v>
                </c:pt>
                <c:pt idx="151">
                  <c:v>0</c:v>
                </c:pt>
                <c:pt idx="152">
                  <c:v>0</c:v>
                </c:pt>
                <c:pt idx="153">
                  <c:v>0</c:v>
                </c:pt>
                <c:pt idx="154">
                  <c:v>0</c:v>
                </c:pt>
                <c:pt idx="155">
                  <c:v>11</c:v>
                </c:pt>
                <c:pt idx="156">
                  <c:v>0</c:v>
                </c:pt>
                <c:pt idx="157">
                  <c:v>13</c:v>
                </c:pt>
                <c:pt idx="158">
                  <c:v>0</c:v>
                </c:pt>
                <c:pt idx="159">
                  <c:v>0</c:v>
                </c:pt>
                <c:pt idx="160">
                  <c:v>17</c:v>
                </c:pt>
                <c:pt idx="161">
                  <c:v>0</c:v>
                </c:pt>
                <c:pt idx="162">
                  <c:v>12</c:v>
                </c:pt>
                <c:pt idx="163">
                  <c:v>24</c:v>
                </c:pt>
                <c:pt idx="164">
                  <c:v>12</c:v>
                </c:pt>
                <c:pt idx="165">
                  <c:v>0</c:v>
                </c:pt>
                <c:pt idx="166">
                  <c:v>0</c:v>
                </c:pt>
                <c:pt idx="167">
                  <c:v>15</c:v>
                </c:pt>
                <c:pt idx="168">
                  <c:v>0</c:v>
                </c:pt>
                <c:pt idx="169">
                  <c:v>11</c:v>
                </c:pt>
                <c:pt idx="170">
                  <c:v>22</c:v>
                </c:pt>
                <c:pt idx="171">
                  <c:v>14</c:v>
                </c:pt>
                <c:pt idx="172">
                  <c:v>0</c:v>
                </c:pt>
                <c:pt idx="173">
                  <c:v>0</c:v>
                </c:pt>
                <c:pt idx="174">
                  <c:v>14</c:v>
                </c:pt>
                <c:pt idx="175">
                  <c:v>0</c:v>
                </c:pt>
                <c:pt idx="176">
                  <c:v>12</c:v>
                </c:pt>
                <c:pt idx="177">
                  <c:v>16</c:v>
                </c:pt>
                <c:pt idx="178">
                  <c:v>0</c:v>
                </c:pt>
                <c:pt idx="179">
                  <c:v>0</c:v>
                </c:pt>
                <c:pt idx="180">
                  <c:v>0</c:v>
                </c:pt>
                <c:pt idx="181">
                  <c:v>14</c:v>
                </c:pt>
                <c:pt idx="182">
                  <c:v>0</c:v>
                </c:pt>
                <c:pt idx="183">
                  <c:v>11</c:v>
                </c:pt>
                <c:pt idx="184">
                  <c:v>0</c:v>
                </c:pt>
                <c:pt idx="185">
                  <c:v>0</c:v>
                </c:pt>
                <c:pt idx="186">
                  <c:v>0</c:v>
                </c:pt>
                <c:pt idx="187">
                  <c:v>0</c:v>
                </c:pt>
                <c:pt idx="188">
                  <c:v>0</c:v>
                </c:pt>
                <c:pt idx="189">
                  <c:v>0</c:v>
                </c:pt>
                <c:pt idx="190">
                  <c:v>13</c:v>
                </c:pt>
                <c:pt idx="191">
                  <c:v>12</c:v>
                </c:pt>
                <c:pt idx="192">
                  <c:v>0</c:v>
                </c:pt>
                <c:pt idx="193">
                  <c:v>0</c:v>
                </c:pt>
                <c:pt idx="194">
                  <c:v>0</c:v>
                </c:pt>
                <c:pt idx="195">
                  <c:v>0</c:v>
                </c:pt>
                <c:pt idx="196">
                  <c:v>9</c:v>
                </c:pt>
                <c:pt idx="197">
                  <c:v>7</c:v>
                </c:pt>
                <c:pt idx="198">
                  <c:v>0</c:v>
                </c:pt>
                <c:pt idx="199">
                  <c:v>6</c:v>
                </c:pt>
                <c:pt idx="200">
                  <c:v>0</c:v>
                </c:pt>
                <c:pt idx="201">
                  <c:v>0</c:v>
                </c:pt>
                <c:pt idx="202">
                  <c:v>15</c:v>
                </c:pt>
                <c:pt idx="203">
                  <c:v>10</c:v>
                </c:pt>
                <c:pt idx="204">
                  <c:v>8</c:v>
                </c:pt>
                <c:pt idx="205">
                  <c:v>17</c:v>
                </c:pt>
                <c:pt idx="206">
                  <c:v>26</c:v>
                </c:pt>
                <c:pt idx="207">
                  <c:v>0</c:v>
                </c:pt>
                <c:pt idx="208">
                  <c:v>0</c:v>
                </c:pt>
                <c:pt idx="209">
                  <c:v>11</c:v>
                </c:pt>
                <c:pt idx="210">
                  <c:v>8</c:v>
                </c:pt>
                <c:pt idx="211">
                  <c:v>10</c:v>
                </c:pt>
                <c:pt idx="212">
                  <c:v>10</c:v>
                </c:pt>
                <c:pt idx="213">
                  <c:v>0</c:v>
                </c:pt>
                <c:pt idx="214">
                  <c:v>0</c:v>
                </c:pt>
                <c:pt idx="215">
                  <c:v>0</c:v>
                </c:pt>
                <c:pt idx="216">
                  <c:v>12</c:v>
                </c:pt>
                <c:pt idx="217">
                  <c:v>18</c:v>
                </c:pt>
                <c:pt idx="218">
                  <c:v>7</c:v>
                </c:pt>
                <c:pt idx="219">
                  <c:v>0</c:v>
                </c:pt>
                <c:pt idx="220">
                  <c:v>19</c:v>
                </c:pt>
                <c:pt idx="221">
                  <c:v>0</c:v>
                </c:pt>
                <c:pt idx="222">
                  <c:v>0</c:v>
                </c:pt>
                <c:pt idx="223">
                  <c:v>9</c:v>
                </c:pt>
                <c:pt idx="224">
                  <c:v>0</c:v>
                </c:pt>
                <c:pt idx="225">
                  <c:v>0</c:v>
                </c:pt>
                <c:pt idx="226">
                  <c:v>9</c:v>
                </c:pt>
                <c:pt idx="227">
                  <c:v>13</c:v>
                </c:pt>
                <c:pt idx="228">
                  <c:v>0</c:v>
                </c:pt>
                <c:pt idx="229">
                  <c:v>0</c:v>
                </c:pt>
                <c:pt idx="230">
                  <c:v>14</c:v>
                </c:pt>
                <c:pt idx="231">
                  <c:v>0</c:v>
                </c:pt>
                <c:pt idx="232">
                  <c:v>11</c:v>
                </c:pt>
                <c:pt idx="233">
                  <c:v>0</c:v>
                </c:pt>
                <c:pt idx="234">
                  <c:v>0</c:v>
                </c:pt>
                <c:pt idx="235">
                  <c:v>0</c:v>
                </c:pt>
                <c:pt idx="236">
                  <c:v>0</c:v>
                </c:pt>
                <c:pt idx="237">
                  <c:v>8</c:v>
                </c:pt>
                <c:pt idx="238">
                  <c:v>0</c:v>
                </c:pt>
                <c:pt idx="239">
                  <c:v>0</c:v>
                </c:pt>
                <c:pt idx="240">
                  <c:v>0</c:v>
                </c:pt>
                <c:pt idx="241">
                  <c:v>12</c:v>
                </c:pt>
                <c:pt idx="242">
                  <c:v>0</c:v>
                </c:pt>
                <c:pt idx="243">
                  <c:v>0</c:v>
                </c:pt>
                <c:pt idx="244">
                  <c:v>0</c:v>
                </c:pt>
                <c:pt idx="245">
                  <c:v>15</c:v>
                </c:pt>
                <c:pt idx="246">
                  <c:v>8</c:v>
                </c:pt>
                <c:pt idx="247">
                  <c:v>0</c:v>
                </c:pt>
                <c:pt idx="248">
                  <c:v>13</c:v>
                </c:pt>
                <c:pt idx="249">
                  <c:v>0</c:v>
                </c:pt>
                <c:pt idx="250">
                  <c:v>0</c:v>
                </c:pt>
                <c:pt idx="251">
                  <c:v>22</c:v>
                </c:pt>
                <c:pt idx="252">
                  <c:v>0</c:v>
                </c:pt>
                <c:pt idx="253">
                  <c:v>13</c:v>
                </c:pt>
                <c:pt idx="254">
                  <c:v>0</c:v>
                </c:pt>
                <c:pt idx="255">
                  <c:v>11</c:v>
                </c:pt>
                <c:pt idx="256">
                  <c:v>0</c:v>
                </c:pt>
                <c:pt idx="257">
                  <c:v>0</c:v>
                </c:pt>
                <c:pt idx="258">
                  <c:v>13</c:v>
                </c:pt>
                <c:pt idx="259">
                  <c:v>0</c:v>
                </c:pt>
                <c:pt idx="260">
                  <c:v>14</c:v>
                </c:pt>
                <c:pt idx="261">
                  <c:v>0</c:v>
                </c:pt>
                <c:pt idx="262">
                  <c:v>10</c:v>
                </c:pt>
                <c:pt idx="263">
                  <c:v>0</c:v>
                </c:pt>
                <c:pt idx="264">
                  <c:v>0</c:v>
                </c:pt>
                <c:pt idx="265">
                  <c:v>13</c:v>
                </c:pt>
                <c:pt idx="266">
                  <c:v>17</c:v>
                </c:pt>
                <c:pt idx="267">
                  <c:v>11</c:v>
                </c:pt>
                <c:pt idx="268">
                  <c:v>0</c:v>
                </c:pt>
                <c:pt idx="269">
                  <c:v>15</c:v>
                </c:pt>
                <c:pt idx="270">
                  <c:v>0</c:v>
                </c:pt>
                <c:pt idx="271">
                  <c:v>0</c:v>
                </c:pt>
                <c:pt idx="272">
                  <c:v>15</c:v>
                </c:pt>
                <c:pt idx="273">
                  <c:v>0</c:v>
                </c:pt>
                <c:pt idx="274">
                  <c:v>13</c:v>
                </c:pt>
                <c:pt idx="275">
                  <c:v>0</c:v>
                </c:pt>
                <c:pt idx="276">
                  <c:v>9</c:v>
                </c:pt>
                <c:pt idx="277">
                  <c:v>0</c:v>
                </c:pt>
                <c:pt idx="278">
                  <c:v>0</c:v>
                </c:pt>
                <c:pt idx="279">
                  <c:v>16</c:v>
                </c:pt>
                <c:pt idx="280">
                  <c:v>0</c:v>
                </c:pt>
                <c:pt idx="281">
                  <c:v>11</c:v>
                </c:pt>
                <c:pt idx="282">
                  <c:v>18</c:v>
                </c:pt>
                <c:pt idx="283">
                  <c:v>14</c:v>
                </c:pt>
                <c:pt idx="284">
                  <c:v>0</c:v>
                </c:pt>
                <c:pt idx="285">
                  <c:v>0</c:v>
                </c:pt>
                <c:pt idx="286">
                  <c:v>17</c:v>
                </c:pt>
                <c:pt idx="287">
                  <c:v>0</c:v>
                </c:pt>
                <c:pt idx="288">
                  <c:v>13</c:v>
                </c:pt>
                <c:pt idx="289">
                  <c:v>0</c:v>
                </c:pt>
                <c:pt idx="290">
                  <c:v>13</c:v>
                </c:pt>
                <c:pt idx="291">
                  <c:v>0</c:v>
                </c:pt>
                <c:pt idx="292">
                  <c:v>0</c:v>
                </c:pt>
                <c:pt idx="293">
                  <c:v>14</c:v>
                </c:pt>
                <c:pt idx="294">
                  <c:v>0</c:v>
                </c:pt>
                <c:pt idx="295">
                  <c:v>10</c:v>
                </c:pt>
                <c:pt idx="296">
                  <c:v>0</c:v>
                </c:pt>
                <c:pt idx="297">
                  <c:v>15</c:v>
                </c:pt>
                <c:pt idx="298">
                  <c:v>0</c:v>
                </c:pt>
                <c:pt idx="299">
                  <c:v>0</c:v>
                </c:pt>
                <c:pt idx="300">
                  <c:v>13</c:v>
                </c:pt>
                <c:pt idx="301">
                  <c:v>0</c:v>
                </c:pt>
                <c:pt idx="302">
                  <c:v>11</c:v>
                </c:pt>
                <c:pt idx="303">
                  <c:v>0</c:v>
                </c:pt>
                <c:pt idx="304">
                  <c:v>17</c:v>
                </c:pt>
                <c:pt idx="305">
                  <c:v>0</c:v>
                </c:pt>
                <c:pt idx="306">
                  <c:v>0</c:v>
                </c:pt>
                <c:pt idx="307">
                  <c:v>13</c:v>
                </c:pt>
                <c:pt idx="308">
                  <c:v>0</c:v>
                </c:pt>
                <c:pt idx="309">
                  <c:v>12</c:v>
                </c:pt>
                <c:pt idx="310">
                  <c:v>0</c:v>
                </c:pt>
                <c:pt idx="311">
                  <c:v>14</c:v>
                </c:pt>
                <c:pt idx="312">
                  <c:v>0</c:v>
                </c:pt>
                <c:pt idx="313">
                  <c:v>0</c:v>
                </c:pt>
                <c:pt idx="314">
                  <c:v>15</c:v>
                </c:pt>
                <c:pt idx="315">
                  <c:v>19</c:v>
                </c:pt>
                <c:pt idx="316">
                  <c:v>12</c:v>
                </c:pt>
                <c:pt idx="317">
                  <c:v>0</c:v>
                </c:pt>
                <c:pt idx="318">
                  <c:v>16</c:v>
                </c:pt>
                <c:pt idx="319">
                  <c:v>0</c:v>
                </c:pt>
                <c:pt idx="320">
                  <c:v>0</c:v>
                </c:pt>
                <c:pt idx="321">
                  <c:v>15</c:v>
                </c:pt>
                <c:pt idx="322">
                  <c:v>0</c:v>
                </c:pt>
                <c:pt idx="323">
                  <c:v>11</c:v>
                </c:pt>
                <c:pt idx="324">
                  <c:v>0</c:v>
                </c:pt>
                <c:pt idx="325">
                  <c:v>21</c:v>
                </c:pt>
                <c:pt idx="326">
                  <c:v>0</c:v>
                </c:pt>
                <c:pt idx="327">
                  <c:v>0</c:v>
                </c:pt>
                <c:pt idx="328">
                  <c:v>10</c:v>
                </c:pt>
                <c:pt idx="329">
                  <c:v>0</c:v>
                </c:pt>
                <c:pt idx="330">
                  <c:v>17</c:v>
                </c:pt>
                <c:pt idx="331">
                  <c:v>0</c:v>
                </c:pt>
                <c:pt idx="332">
                  <c:v>16</c:v>
                </c:pt>
                <c:pt idx="333">
                  <c:v>0</c:v>
                </c:pt>
                <c:pt idx="334">
                  <c:v>0</c:v>
                </c:pt>
                <c:pt idx="335">
                  <c:v>10</c:v>
                </c:pt>
                <c:pt idx="336">
                  <c:v>18</c:v>
                </c:pt>
                <c:pt idx="337">
                  <c:v>0</c:v>
                </c:pt>
                <c:pt idx="338">
                  <c:v>9</c:v>
                </c:pt>
                <c:pt idx="339">
                  <c:v>0</c:v>
                </c:pt>
                <c:pt idx="340">
                  <c:v>11</c:v>
                </c:pt>
                <c:pt idx="341">
                  <c:v>0</c:v>
                </c:pt>
                <c:pt idx="342">
                  <c:v>0</c:v>
                </c:pt>
                <c:pt idx="343">
                  <c:v>23</c:v>
                </c:pt>
                <c:pt idx="344">
                  <c:v>13</c:v>
                </c:pt>
                <c:pt idx="345">
                  <c:v>0</c:v>
                </c:pt>
                <c:pt idx="346">
                  <c:v>11</c:v>
                </c:pt>
                <c:pt idx="347">
                  <c:v>0</c:v>
                </c:pt>
                <c:pt idx="348">
                  <c:v>0</c:v>
                </c:pt>
                <c:pt idx="349">
                  <c:v>13</c:v>
                </c:pt>
                <c:pt idx="350">
                  <c:v>0</c:v>
                </c:pt>
                <c:pt idx="351">
                  <c:v>9</c:v>
                </c:pt>
                <c:pt idx="352">
                  <c:v>0</c:v>
                </c:pt>
                <c:pt idx="353">
                  <c:v>6</c:v>
                </c:pt>
                <c:pt idx="354">
                  <c:v>0</c:v>
                </c:pt>
                <c:pt idx="355">
                  <c:v>0</c:v>
                </c:pt>
                <c:pt idx="356">
                  <c:v>19</c:v>
                </c:pt>
                <c:pt idx="357">
                  <c:v>16</c:v>
                </c:pt>
                <c:pt idx="358">
                  <c:v>0</c:v>
                </c:pt>
                <c:pt idx="359">
                  <c:v>0</c:v>
                </c:pt>
                <c:pt idx="360">
                  <c:v>7</c:v>
                </c:pt>
                <c:pt idx="361">
                  <c:v>0</c:v>
                </c:pt>
                <c:pt idx="362">
                  <c:v>0</c:v>
                </c:pt>
                <c:pt idx="363">
                  <c:v>8</c:v>
                </c:pt>
                <c:pt idx="364">
                  <c:v>24</c:v>
                </c:pt>
              </c:numCache>
            </c:numRef>
          </c:val>
          <c:extLst>
            <c:ext xmlns:c16="http://schemas.microsoft.com/office/drawing/2014/chart" uri="{C3380CC4-5D6E-409C-BE32-E72D297353CC}">
              <c16:uniqueId val="{00000000-4572-4A3C-B219-692B2AA8EEBD}"/>
            </c:ext>
          </c:extLst>
        </c:ser>
        <c:dLbls>
          <c:showLegendKey val="0"/>
          <c:showVal val="0"/>
          <c:showCatName val="0"/>
          <c:showSerName val="0"/>
          <c:showPercent val="0"/>
          <c:showBubbleSize val="0"/>
        </c:dLbls>
        <c:gapWidth val="219"/>
        <c:overlap val="-27"/>
        <c:axId val="369794592"/>
        <c:axId val="369789016"/>
      </c:barChart>
      <c:dateAx>
        <c:axId val="369794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89016"/>
        <c:crosses val="autoZero"/>
        <c:auto val="1"/>
        <c:lblOffset val="100"/>
        <c:baseTimeUnit val="days"/>
      </c:dateAx>
      <c:valAx>
        <c:axId val="36978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9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phlyinsurance</c:v>
                </c:pt>
              </c:strCache>
            </c:strRef>
          </c:cat>
          <c:val>
            <c:numRef>
              <c:f>Sheet1!$B$2</c:f>
              <c:numCache>
                <c:formatCode>General</c:formatCode>
                <c:ptCount val="1"/>
                <c:pt idx="0">
                  <c:v>14740</c:v>
                </c:pt>
              </c:numCache>
            </c:numRef>
          </c:val>
          <c:extLst>
            <c:ext xmlns:c16="http://schemas.microsoft.com/office/drawing/2014/chart" uri="{C3380CC4-5D6E-409C-BE32-E72D297353CC}">
              <c16:uniqueId val="{00000000-6270-451F-B945-8A4EB620D2A7}"/>
            </c:ext>
          </c:extLst>
        </c:ser>
        <c:dLbls>
          <c:showLegendKey val="0"/>
          <c:showVal val="0"/>
          <c:showCatName val="0"/>
          <c:showSerName val="0"/>
          <c:showPercent val="0"/>
          <c:showBubbleSize val="0"/>
        </c:dLbls>
        <c:gapWidth val="219"/>
        <c:overlap val="-27"/>
        <c:axId val="446641024"/>
        <c:axId val="446639056"/>
      </c:barChart>
      <c:catAx>
        <c:axId val="44664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639056"/>
        <c:crosses val="autoZero"/>
        <c:auto val="1"/>
        <c:lblAlgn val="ctr"/>
        <c:lblOffset val="100"/>
        <c:noMultiLvlLbl val="0"/>
      </c:catAx>
      <c:valAx>
        <c:axId val="446639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64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999A8-D0FC-4C0A-BACB-BB24A2779F31}"/>
              </a:ext>
            </a:extLst>
          </p:cNvPr>
          <p:cNvSpPr>
            <a:spLocks noGrp="1"/>
          </p:cNvSpPr>
          <p:nvPr>
            <p:ph type="ctrTitle"/>
          </p:nvPr>
        </p:nvSpPr>
        <p:spPr/>
        <p:txBody>
          <a:bodyPr/>
          <a:lstStyle/>
          <a:p>
            <a:r>
              <a:rPr lang="en-US"/>
              <a:t>TMA Quarterly Social Media</a:t>
            </a:r>
          </a:p>
        </p:txBody>
      </p:sp>
      <p:sp>
        <p:nvSpPr>
          <p:cNvPr id="3" name="Subtitle 2">
            <a:extLst>
              <a:ext uri="{FF2B5EF4-FFF2-40B4-BE49-F238E27FC236}">
                <a16:creationId xmlns:a16="http://schemas.microsoft.com/office/drawing/2014/main" id="{784A682C-21B2-4A82-A1C7-3E42B7B3A35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915604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EFE09-6CFA-49CE-AF8C-40D83DF499F8}"/>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4D31EDAB-6289-43C4-A470-C423DCB2C236}"/>
              </a:ext>
            </a:extLst>
          </p:cNvPr>
          <p:cNvGraphicFramePr>
            <a:graphicFrameLocks noGrp="1"/>
          </p:cNvGraphicFramePr>
          <p:nvPr>
            <p:ph type="chart" sz="quarter" idx="13"/>
            <p:extLst>
              <p:ext uri="{D42A27DB-BD31-4B8C-83A1-F6EECF244321}">
                <p14:modId xmlns:p14="http://schemas.microsoft.com/office/powerpoint/2010/main" val="2333008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DF6B57-F327-406F-9A99-1362F76F32D1}"/>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82F99FBE-D0B6-484B-A0AD-19909AC74F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3905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B5299-9237-415B-9755-67A35074AE9C}"/>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4B2B2170-723A-4FCE-9EC1-401C8F193705}"/>
              </a:ext>
            </a:extLst>
          </p:cNvPr>
          <p:cNvGraphicFramePr>
            <a:graphicFrameLocks noGrp="1"/>
          </p:cNvGraphicFramePr>
          <p:nvPr>
            <p:ph type="tbl" sz="quarter" idx="13"/>
            <p:extLst>
              <p:ext uri="{D42A27DB-BD31-4B8C-83A1-F6EECF244321}">
                <p14:modId xmlns:p14="http://schemas.microsoft.com/office/powerpoint/2010/main" val="3714158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34660495"/>
                    </a:ext>
                  </a:extLst>
                </a:gridCol>
                <a:gridCol w="740664">
                  <a:extLst>
                    <a:ext uri="{9D8B030D-6E8A-4147-A177-3AD203B41FA5}">
                      <a16:colId xmlns:a16="http://schemas.microsoft.com/office/drawing/2014/main" val="2454450066"/>
                    </a:ext>
                  </a:extLst>
                </a:gridCol>
                <a:gridCol w="740664">
                  <a:extLst>
                    <a:ext uri="{9D8B030D-6E8A-4147-A177-3AD203B41FA5}">
                      <a16:colId xmlns:a16="http://schemas.microsoft.com/office/drawing/2014/main" val="2876129423"/>
                    </a:ext>
                  </a:extLst>
                </a:gridCol>
                <a:gridCol w="740664">
                  <a:extLst>
                    <a:ext uri="{9D8B030D-6E8A-4147-A177-3AD203B41FA5}">
                      <a16:colId xmlns:a16="http://schemas.microsoft.com/office/drawing/2014/main" val="2868061517"/>
                    </a:ext>
                  </a:extLst>
                </a:gridCol>
                <a:gridCol w="740664">
                  <a:extLst>
                    <a:ext uri="{9D8B030D-6E8A-4147-A177-3AD203B41FA5}">
                      <a16:colId xmlns:a16="http://schemas.microsoft.com/office/drawing/2014/main" val="515512739"/>
                    </a:ext>
                  </a:extLst>
                </a:gridCol>
                <a:gridCol w="740664">
                  <a:extLst>
                    <a:ext uri="{9D8B030D-6E8A-4147-A177-3AD203B41FA5}">
                      <a16:colId xmlns:a16="http://schemas.microsoft.com/office/drawing/2014/main" val="3693140900"/>
                    </a:ext>
                  </a:extLst>
                </a:gridCol>
                <a:gridCol w="740664">
                  <a:extLst>
                    <a:ext uri="{9D8B030D-6E8A-4147-A177-3AD203B41FA5}">
                      <a16:colId xmlns:a16="http://schemas.microsoft.com/office/drawing/2014/main" val="1510149856"/>
                    </a:ext>
                  </a:extLst>
                </a:gridCol>
                <a:gridCol w="740664">
                  <a:extLst>
                    <a:ext uri="{9D8B030D-6E8A-4147-A177-3AD203B41FA5}">
                      <a16:colId xmlns:a16="http://schemas.microsoft.com/office/drawing/2014/main" val="3062383680"/>
                    </a:ext>
                  </a:extLst>
                </a:gridCol>
                <a:gridCol w="740664">
                  <a:extLst>
                    <a:ext uri="{9D8B030D-6E8A-4147-A177-3AD203B41FA5}">
                      <a16:colId xmlns:a16="http://schemas.microsoft.com/office/drawing/2014/main" val="2162097562"/>
                    </a:ext>
                  </a:extLst>
                </a:gridCol>
                <a:gridCol w="740664">
                  <a:extLst>
                    <a:ext uri="{9D8B030D-6E8A-4147-A177-3AD203B41FA5}">
                      <a16:colId xmlns:a16="http://schemas.microsoft.com/office/drawing/2014/main" val="20281961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95052489"/>
                  </a:ext>
                </a:extLst>
              </a:tr>
              <a:tr h="370840">
                <a:tc>
                  <a:txBody>
                    <a:bodyPr/>
                    <a:lstStyle/>
                    <a:p>
                      <a:r>
                        <a:rPr lang="en-US" sz="1000"/>
                        <a:t>Tokio Marine America</a:t>
                      </a:r>
                    </a:p>
                  </a:txBody>
                  <a:tcPr/>
                </a:tc>
                <a:tc>
                  <a:txBody>
                    <a:bodyPr/>
                    <a:lstStyle/>
                    <a:p>
                      <a:r>
                        <a:rPr lang="en-US" sz="1000"/>
                        <a:t>325</a:t>
                      </a:r>
                    </a:p>
                  </a:txBody>
                  <a:tcPr/>
                </a:tc>
                <a:tc>
                  <a:txBody>
                    <a:bodyPr/>
                    <a:lstStyle/>
                    <a:p>
                      <a:r>
                        <a:rPr lang="en-US" sz="1000"/>
                        <a:t>124</a:t>
                      </a:r>
                    </a:p>
                  </a:txBody>
                  <a:tcPr/>
                </a:tc>
                <a:tc>
                  <a:txBody>
                    <a:bodyPr/>
                    <a:lstStyle/>
                    <a:p>
                      <a:r>
                        <a:rPr lang="en-US" sz="1000"/>
                        <a:t>167</a:t>
                      </a:r>
                    </a:p>
                  </a:txBody>
                  <a:tcPr/>
                </a:tc>
                <a:tc>
                  <a:txBody>
                    <a:bodyPr/>
                    <a:lstStyle/>
                    <a:p>
                      <a:r>
                        <a:rPr lang="en-US" sz="1000"/>
                        <a:t>1600</a:t>
                      </a:r>
                    </a:p>
                  </a:txBody>
                  <a:tcPr/>
                </a:tc>
                <a:tc>
                  <a:txBody>
                    <a:bodyPr/>
                    <a:lstStyle/>
                    <a:p>
                      <a:r>
                        <a:rPr lang="en-US" sz="1000"/>
                        <a:t>43</a:t>
                      </a:r>
                    </a:p>
                  </a:txBody>
                  <a:tcPr/>
                </a:tc>
                <a:tc>
                  <a:txBody>
                    <a:bodyPr/>
                    <a:lstStyle/>
                    <a:p>
                      <a:r>
                        <a:rPr lang="en-US" sz="1000"/>
                        <a:t>205</a:t>
                      </a:r>
                    </a:p>
                  </a:txBody>
                  <a:tcPr/>
                </a:tc>
                <a:tc>
                  <a:txBody>
                    <a:bodyPr/>
                    <a:lstStyle/>
                    <a:p>
                      <a:r>
                        <a:rPr lang="en-US" sz="1000"/>
                        <a:t>0</a:t>
                      </a:r>
                    </a:p>
                  </a:txBody>
                  <a:tcPr/>
                </a:tc>
                <a:tc>
                  <a:txBody>
                    <a:bodyPr/>
                    <a:lstStyle/>
                    <a:p>
                      <a:r>
                        <a:rPr lang="en-US" sz="1000"/>
                        <a:t>4.2076 %</a:t>
                      </a:r>
                    </a:p>
                  </a:txBody>
                  <a:tcPr/>
                </a:tc>
                <a:tc>
                  <a:txBody>
                    <a:bodyPr/>
                    <a:lstStyle/>
                    <a:p>
                      <a:r>
                        <a:rPr lang="en-US" sz="1000"/>
                        <a:t>0.0 %</a:t>
                      </a:r>
                    </a:p>
                  </a:txBody>
                  <a:tcPr/>
                </a:tc>
                <a:extLst>
                  <a:ext uri="{0D108BD9-81ED-4DB2-BD59-A6C34878D82A}">
                    <a16:rowId xmlns:a16="http://schemas.microsoft.com/office/drawing/2014/main" val="1990044752"/>
                  </a:ext>
                </a:extLst>
              </a:tr>
            </a:tbl>
          </a:graphicData>
        </a:graphic>
      </p:graphicFrame>
      <p:sp>
        <p:nvSpPr>
          <p:cNvPr id="4" name="Text Placeholder 3">
            <a:extLst>
              <a:ext uri="{FF2B5EF4-FFF2-40B4-BE49-F238E27FC236}">
                <a16:creationId xmlns:a16="http://schemas.microsoft.com/office/drawing/2014/main" id="{125C4FC2-61D6-4A74-84BD-801ED9AF0C2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132490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B3D1E-D737-4405-84C5-076E2B96BFF8}"/>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E5C6697A-24A0-4DEC-910B-56BCD2ADF0C5}"/>
              </a:ext>
            </a:extLst>
          </p:cNvPr>
          <p:cNvGraphicFramePr>
            <a:graphicFrameLocks noGrp="1"/>
          </p:cNvGraphicFramePr>
          <p:nvPr>
            <p:ph type="chart" sz="quarter" idx="13"/>
            <p:extLst>
              <p:ext uri="{D42A27DB-BD31-4B8C-83A1-F6EECF244321}">
                <p14:modId xmlns:p14="http://schemas.microsoft.com/office/powerpoint/2010/main" val="3424059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6696B9-F5DF-4EB4-8F0A-FC822A7FCFA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529E9E1-C46B-4442-95D0-D40FE7E206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3158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5D1D7-4537-4DFA-8A79-C14F0E05FE40}"/>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81C1F4D9-8C9D-4FED-8D48-A9C2B02AC5AC}"/>
              </a:ext>
            </a:extLst>
          </p:cNvPr>
          <p:cNvGraphicFramePr>
            <a:graphicFrameLocks noGrp="1"/>
          </p:cNvGraphicFramePr>
          <p:nvPr>
            <p:ph type="chart" sz="quarter" idx="13"/>
            <p:extLst>
              <p:ext uri="{D42A27DB-BD31-4B8C-83A1-F6EECF244321}">
                <p14:modId xmlns:p14="http://schemas.microsoft.com/office/powerpoint/2010/main" val="2427866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3EC349-DDB0-4A6C-8095-6578891F0DB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BA95182-FED3-4B5F-995F-55D8BF6ED6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1258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34D09-F04A-4F92-A5FD-EE5071331B67}"/>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9D723345-FDE5-43F0-A04D-E6A9BA0B4CB4}"/>
              </a:ext>
            </a:extLst>
          </p:cNvPr>
          <p:cNvGraphicFramePr>
            <a:graphicFrameLocks noGrp="1"/>
          </p:cNvGraphicFramePr>
          <p:nvPr>
            <p:ph type="chart" sz="quarter" idx="13"/>
            <p:extLst>
              <p:ext uri="{D42A27DB-BD31-4B8C-83A1-F6EECF244321}">
                <p14:modId xmlns:p14="http://schemas.microsoft.com/office/powerpoint/2010/main" val="179961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7E6552-58D5-4972-9431-06D3FA79780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270B124-3EE3-4C52-9AAC-A87D7BE375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1443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FF0A6-9080-4E50-9544-363EC48AC99A}"/>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3F296110-CC7F-48B2-8881-146AA930578C}"/>
              </a:ext>
            </a:extLst>
          </p:cNvPr>
          <p:cNvGraphicFramePr>
            <a:graphicFrameLocks noGrp="1"/>
          </p:cNvGraphicFramePr>
          <p:nvPr>
            <p:ph type="tbl" sz="quarter" idx="13"/>
            <p:extLst>
              <p:ext uri="{D42A27DB-BD31-4B8C-83A1-F6EECF244321}">
                <p14:modId xmlns:p14="http://schemas.microsoft.com/office/powerpoint/2010/main" val="1967519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15670144"/>
                    </a:ext>
                  </a:extLst>
                </a:gridCol>
                <a:gridCol w="740664">
                  <a:extLst>
                    <a:ext uri="{9D8B030D-6E8A-4147-A177-3AD203B41FA5}">
                      <a16:colId xmlns:a16="http://schemas.microsoft.com/office/drawing/2014/main" val="5762322"/>
                    </a:ext>
                  </a:extLst>
                </a:gridCol>
                <a:gridCol w="740664">
                  <a:extLst>
                    <a:ext uri="{9D8B030D-6E8A-4147-A177-3AD203B41FA5}">
                      <a16:colId xmlns:a16="http://schemas.microsoft.com/office/drawing/2014/main" val="2298634159"/>
                    </a:ext>
                  </a:extLst>
                </a:gridCol>
                <a:gridCol w="740664">
                  <a:extLst>
                    <a:ext uri="{9D8B030D-6E8A-4147-A177-3AD203B41FA5}">
                      <a16:colId xmlns:a16="http://schemas.microsoft.com/office/drawing/2014/main" val="141141022"/>
                    </a:ext>
                  </a:extLst>
                </a:gridCol>
                <a:gridCol w="740664">
                  <a:extLst>
                    <a:ext uri="{9D8B030D-6E8A-4147-A177-3AD203B41FA5}">
                      <a16:colId xmlns:a16="http://schemas.microsoft.com/office/drawing/2014/main" val="446395460"/>
                    </a:ext>
                  </a:extLst>
                </a:gridCol>
                <a:gridCol w="740664">
                  <a:extLst>
                    <a:ext uri="{9D8B030D-6E8A-4147-A177-3AD203B41FA5}">
                      <a16:colId xmlns:a16="http://schemas.microsoft.com/office/drawing/2014/main" val="2306990157"/>
                    </a:ext>
                  </a:extLst>
                </a:gridCol>
                <a:gridCol w="740664">
                  <a:extLst>
                    <a:ext uri="{9D8B030D-6E8A-4147-A177-3AD203B41FA5}">
                      <a16:colId xmlns:a16="http://schemas.microsoft.com/office/drawing/2014/main" val="2045394701"/>
                    </a:ext>
                  </a:extLst>
                </a:gridCol>
                <a:gridCol w="740664">
                  <a:extLst>
                    <a:ext uri="{9D8B030D-6E8A-4147-A177-3AD203B41FA5}">
                      <a16:colId xmlns:a16="http://schemas.microsoft.com/office/drawing/2014/main" val="344203763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507384227"/>
                  </a:ext>
                </a:extLst>
              </a:tr>
              <a:tr h="370840">
                <a:tc>
                  <a:txBody>
                    <a:bodyPr/>
                    <a:lstStyle/>
                    <a:p>
                      <a:r>
                        <a:rPr lang="en-US" sz="1000" b="1"/>
                        <a:t>Tokio Marine America - 2019-12-09 17:23:00</a:t>
                      </a:r>
                      <a:r>
                        <a:rPr lang="en-US" sz="1000"/>
                        <a:t>
 Our Atlanta office is small but mighty! Our 15 Atlanta employees collected 75 pairs of shoes during their Soles4Souls Shoe Drive. @Soles4Souls collects and distributes shoes for people in need.</a:t>
                      </a:r>
                    </a:p>
                  </a:txBody>
                  <a:tcPr/>
                </a:tc>
                <a:tc>
                  <a:txBody>
                    <a:bodyPr/>
                    <a:lstStyle/>
                    <a:p>
                      <a:r>
                        <a:rPr lang="en-US" sz="1000"/>
                        <a:t>18</a:t>
                      </a:r>
                    </a:p>
                  </a:txBody>
                  <a:tcPr/>
                </a:tc>
                <a:tc>
                  <a:txBody>
                    <a:bodyPr/>
                    <a:lstStyle/>
                    <a:p>
                      <a:r>
                        <a:rPr lang="en-US" sz="1000"/>
                        <a:t>14</a:t>
                      </a:r>
                    </a:p>
                  </a:txBody>
                  <a:tcPr/>
                </a:tc>
                <a:tc>
                  <a:txBody>
                    <a:bodyPr/>
                    <a:lstStyle/>
                    <a:p>
                      <a:r>
                        <a:rPr lang="en-US" sz="1000"/>
                        <a:t>2</a:t>
                      </a:r>
                    </a:p>
                  </a:txBody>
                  <a:tcPr/>
                </a:tc>
                <a:tc>
                  <a:txBody>
                    <a:bodyPr/>
                    <a:lstStyle/>
                    <a:p>
                      <a:r>
                        <a:rPr lang="en-US" sz="1000"/>
                        <a:t>2</a:t>
                      </a:r>
                    </a:p>
                  </a:txBody>
                  <a:tcPr/>
                </a:tc>
                <a:tc>
                  <a:txBody>
                    <a:bodyPr/>
                    <a:lstStyle/>
                    <a:p>
                      <a:r>
                        <a:rPr lang="en-US" sz="1000"/>
                        <a:t>5.6426 %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538517182"/>
                  </a:ext>
                </a:extLst>
              </a:tr>
              <a:tr h="370840">
                <a:tc>
                  <a:txBody>
                    <a:bodyPr/>
                    <a:lstStyle/>
                    <a:p>
                      <a:r>
                        <a:rPr lang="en-US" sz="1000" b="1"/>
                        <a:t>Tokio Marine America - 2019-12-31 16:06:01</a:t>
                      </a:r>
                      <a:r>
                        <a:rPr lang="en-US" sz="1000"/>
                        <a:t>
 Happy New Year! To celebrate 2020, we will be closing early today at 3:00 p.m. local time and stay closed through New Year's Day. We'll re-open on January 2, 2020!</a:t>
                      </a:r>
                    </a:p>
                  </a:txBody>
                  <a:tcPr/>
                </a:tc>
                <a:tc>
                  <a:txBody>
                    <a:bodyPr/>
                    <a:lstStyle/>
                    <a:p>
                      <a:r>
                        <a:rPr lang="en-US" sz="1000"/>
                        <a:t>17</a:t>
                      </a:r>
                    </a:p>
                  </a:txBody>
                  <a:tcPr/>
                </a:tc>
                <a:tc>
                  <a:txBody>
                    <a:bodyPr/>
                    <a:lstStyle/>
                    <a:p>
                      <a:r>
                        <a:rPr lang="en-US" sz="1000"/>
                        <a:t>15</a:t>
                      </a:r>
                    </a:p>
                  </a:txBody>
                  <a:tcPr/>
                </a:tc>
                <a:tc>
                  <a:txBody>
                    <a:bodyPr/>
                    <a:lstStyle/>
                    <a:p>
                      <a:r>
                        <a:rPr lang="en-US" sz="1000"/>
                        <a:t>0</a:t>
                      </a:r>
                    </a:p>
                  </a:txBody>
                  <a:tcPr/>
                </a:tc>
                <a:tc>
                  <a:txBody>
                    <a:bodyPr/>
                    <a:lstStyle/>
                    <a:p>
                      <a:r>
                        <a:rPr lang="en-US" sz="1000"/>
                        <a:t>2</a:t>
                      </a:r>
                    </a:p>
                  </a:txBody>
                  <a:tcPr/>
                </a:tc>
                <a:tc>
                  <a:txBody>
                    <a:bodyPr/>
                    <a:lstStyle/>
                    <a:p>
                      <a:r>
                        <a:rPr lang="en-US" sz="1000"/>
                        <a:t>5.2308 %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606652804"/>
                  </a:ext>
                </a:extLst>
              </a:tr>
              <a:tr h="370840">
                <a:tc>
                  <a:txBody>
                    <a:bodyPr/>
                    <a:lstStyle/>
                    <a:p>
                      <a:r>
                        <a:rPr lang="en-US" sz="1000" b="1"/>
                        <a:t>Tokio Marine America - 2019-12-24 17:19:00</a:t>
                      </a:r>
                      <a:r>
                        <a:rPr lang="en-US" sz="1000"/>
                        <a:t>
 With the holiday season comes holiday parties! We thought we'd share a few of our best photos to show off our #TeamTMA employees.</a:t>
                      </a:r>
                    </a:p>
                  </a:txBody>
                  <a:tcPr/>
                </a:tc>
                <a:tc>
                  <a:txBody>
                    <a:bodyPr/>
                    <a:lstStyle/>
                    <a:p>
                      <a:r>
                        <a:rPr lang="en-US" sz="1000"/>
                        <a:t>14</a:t>
                      </a:r>
                    </a:p>
                  </a:txBody>
                  <a:tcPr/>
                </a:tc>
                <a:tc>
                  <a:txBody>
                    <a:bodyPr/>
                    <a:lstStyle/>
                    <a:p>
                      <a:r>
                        <a:rPr lang="en-US" sz="1000"/>
                        <a:t>13</a:t>
                      </a:r>
                    </a:p>
                  </a:txBody>
                  <a:tcPr/>
                </a:tc>
                <a:tc>
                  <a:txBody>
                    <a:bodyPr/>
                    <a:lstStyle/>
                    <a:p>
                      <a:r>
                        <a:rPr lang="en-US" sz="1000"/>
                        <a:t>0</a:t>
                      </a:r>
                    </a:p>
                  </a:txBody>
                  <a:tcPr/>
                </a:tc>
                <a:tc>
                  <a:txBody>
                    <a:bodyPr/>
                    <a:lstStyle/>
                    <a:p>
                      <a:r>
                        <a:rPr lang="en-US" sz="1000"/>
                        <a:t>1</a:t>
                      </a:r>
                    </a:p>
                  </a:txBody>
                  <a:tcPr/>
                </a:tc>
                <a:tc>
                  <a:txBody>
                    <a:bodyPr/>
                    <a:lstStyle/>
                    <a:p>
                      <a:r>
                        <a:rPr lang="en-US" sz="1000"/>
                        <a:t>4.3210 %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2204312353"/>
                  </a:ext>
                </a:extLst>
              </a:tr>
            </a:tbl>
          </a:graphicData>
        </a:graphic>
      </p:graphicFrame>
      <p:sp>
        <p:nvSpPr>
          <p:cNvPr id="4" name="Text Placeholder 3">
            <a:extLst>
              <a:ext uri="{FF2B5EF4-FFF2-40B4-BE49-F238E27FC236}">
                <a16:creationId xmlns:a16="http://schemas.microsoft.com/office/drawing/2014/main" id="{3956655C-31F4-4A9C-B740-6C1C4F99071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051598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25817-69BF-4F5C-B964-009ADC5FC4B5}"/>
              </a:ext>
            </a:extLst>
          </p:cNvPr>
          <p:cNvSpPr>
            <a:spLocks noGrp="1"/>
          </p:cNvSpPr>
          <p:nvPr>
            <p:ph type="title"/>
          </p:nvPr>
        </p:nvSpPr>
        <p:spPr/>
        <p:txBody>
          <a:bodyPr/>
          <a:lstStyle/>
          <a:p>
            <a:r>
              <a:rPr lang="en-US"/>
              <a:t>Facebook Total Interactions | Philadelphia Insurance</a:t>
            </a:r>
          </a:p>
        </p:txBody>
      </p:sp>
      <p:graphicFrame>
        <p:nvGraphicFramePr>
          <p:cNvPr id="6" name="Chart Placeholder 5">
            <a:extLst>
              <a:ext uri="{FF2B5EF4-FFF2-40B4-BE49-F238E27FC236}">
                <a16:creationId xmlns:a16="http://schemas.microsoft.com/office/drawing/2014/main" id="{65F04F8D-A99C-437F-9631-397BA2B9E77D}"/>
              </a:ext>
            </a:extLst>
          </p:cNvPr>
          <p:cNvGraphicFramePr>
            <a:graphicFrameLocks noGrp="1"/>
          </p:cNvGraphicFramePr>
          <p:nvPr>
            <p:ph type="chart" sz="quarter" idx="13"/>
            <p:extLst>
              <p:ext uri="{D42A27DB-BD31-4B8C-83A1-F6EECF244321}">
                <p14:modId xmlns:p14="http://schemas.microsoft.com/office/powerpoint/2010/main" val="2516517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505E8C-408E-42E1-B45B-F82AE2D7426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6B81EEE-E0D5-44D0-8FFA-C219284250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8178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E377F-287E-48A5-8FBB-6A2D28C993CA}"/>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389B2338-4A96-4732-888E-9B50D10A5326}"/>
              </a:ext>
            </a:extLst>
          </p:cNvPr>
          <p:cNvGraphicFramePr>
            <a:graphicFrameLocks noGrp="1"/>
          </p:cNvGraphicFramePr>
          <p:nvPr>
            <p:ph type="tbl" sz="quarter" idx="13"/>
            <p:extLst>
              <p:ext uri="{D42A27DB-BD31-4B8C-83A1-F6EECF244321}">
                <p14:modId xmlns:p14="http://schemas.microsoft.com/office/powerpoint/2010/main" val="4031927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7885864"/>
                    </a:ext>
                  </a:extLst>
                </a:gridCol>
                <a:gridCol w="411480">
                  <a:extLst>
                    <a:ext uri="{9D8B030D-6E8A-4147-A177-3AD203B41FA5}">
                      <a16:colId xmlns:a16="http://schemas.microsoft.com/office/drawing/2014/main" val="593249186"/>
                    </a:ext>
                  </a:extLst>
                </a:gridCol>
                <a:gridCol w="411480">
                  <a:extLst>
                    <a:ext uri="{9D8B030D-6E8A-4147-A177-3AD203B41FA5}">
                      <a16:colId xmlns:a16="http://schemas.microsoft.com/office/drawing/2014/main" val="1099272978"/>
                    </a:ext>
                  </a:extLst>
                </a:gridCol>
                <a:gridCol w="411480">
                  <a:extLst>
                    <a:ext uri="{9D8B030D-6E8A-4147-A177-3AD203B41FA5}">
                      <a16:colId xmlns:a16="http://schemas.microsoft.com/office/drawing/2014/main" val="1618242258"/>
                    </a:ext>
                  </a:extLst>
                </a:gridCol>
                <a:gridCol w="411480">
                  <a:extLst>
                    <a:ext uri="{9D8B030D-6E8A-4147-A177-3AD203B41FA5}">
                      <a16:colId xmlns:a16="http://schemas.microsoft.com/office/drawing/2014/main" val="652040131"/>
                    </a:ext>
                  </a:extLst>
                </a:gridCol>
                <a:gridCol w="411480">
                  <a:extLst>
                    <a:ext uri="{9D8B030D-6E8A-4147-A177-3AD203B41FA5}">
                      <a16:colId xmlns:a16="http://schemas.microsoft.com/office/drawing/2014/main" val="270481409"/>
                    </a:ext>
                  </a:extLst>
                </a:gridCol>
                <a:gridCol w="411480">
                  <a:extLst>
                    <a:ext uri="{9D8B030D-6E8A-4147-A177-3AD203B41FA5}">
                      <a16:colId xmlns:a16="http://schemas.microsoft.com/office/drawing/2014/main" val="3331172919"/>
                    </a:ext>
                  </a:extLst>
                </a:gridCol>
                <a:gridCol w="411480">
                  <a:extLst>
                    <a:ext uri="{9D8B030D-6E8A-4147-A177-3AD203B41FA5}">
                      <a16:colId xmlns:a16="http://schemas.microsoft.com/office/drawing/2014/main" val="1302454028"/>
                    </a:ext>
                  </a:extLst>
                </a:gridCol>
                <a:gridCol w="411480">
                  <a:extLst>
                    <a:ext uri="{9D8B030D-6E8A-4147-A177-3AD203B41FA5}">
                      <a16:colId xmlns:a16="http://schemas.microsoft.com/office/drawing/2014/main" val="2932283512"/>
                    </a:ext>
                  </a:extLst>
                </a:gridCol>
                <a:gridCol w="411480">
                  <a:extLst>
                    <a:ext uri="{9D8B030D-6E8A-4147-A177-3AD203B41FA5}">
                      <a16:colId xmlns:a16="http://schemas.microsoft.com/office/drawing/2014/main" val="3342765645"/>
                    </a:ext>
                  </a:extLst>
                </a:gridCol>
                <a:gridCol w="411480">
                  <a:extLst>
                    <a:ext uri="{9D8B030D-6E8A-4147-A177-3AD203B41FA5}">
                      <a16:colId xmlns:a16="http://schemas.microsoft.com/office/drawing/2014/main" val="3564821406"/>
                    </a:ext>
                  </a:extLst>
                </a:gridCol>
                <a:gridCol w="411480">
                  <a:extLst>
                    <a:ext uri="{9D8B030D-6E8A-4147-A177-3AD203B41FA5}">
                      <a16:colId xmlns:a16="http://schemas.microsoft.com/office/drawing/2014/main" val="3434305219"/>
                    </a:ext>
                  </a:extLst>
                </a:gridCol>
                <a:gridCol w="411480">
                  <a:extLst>
                    <a:ext uri="{9D8B030D-6E8A-4147-A177-3AD203B41FA5}">
                      <a16:colId xmlns:a16="http://schemas.microsoft.com/office/drawing/2014/main" val="1288688898"/>
                    </a:ext>
                  </a:extLst>
                </a:gridCol>
                <a:gridCol w="411480">
                  <a:extLst>
                    <a:ext uri="{9D8B030D-6E8A-4147-A177-3AD203B41FA5}">
                      <a16:colId xmlns:a16="http://schemas.microsoft.com/office/drawing/2014/main" val="406010534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71447149"/>
                  </a:ext>
                </a:extLst>
              </a:tr>
              <a:tr h="370840">
                <a:tc>
                  <a:txBody>
                    <a:bodyPr/>
                    <a:lstStyle/>
                    <a:p>
                      <a:r>
                        <a:rPr lang="en-US" sz="1000"/>
                        <a:t>TMAmerica</a:t>
                      </a:r>
                    </a:p>
                  </a:txBody>
                  <a:tcPr/>
                </a:tc>
                <a:tc>
                  <a:txBody>
                    <a:bodyPr/>
                    <a:lstStyle/>
                    <a:p>
                      <a:r>
                        <a:rPr lang="en-US" sz="1000"/>
                        <a:t>164</a:t>
                      </a:r>
                    </a:p>
                  </a:txBody>
                  <a:tcPr/>
                </a:tc>
                <a:tc>
                  <a:txBody>
                    <a:bodyPr/>
                    <a:lstStyle/>
                    <a:p>
                      <a:r>
                        <a:rPr lang="en-US" sz="1000"/>
                        <a:t>57</a:t>
                      </a:r>
                    </a:p>
                  </a:txBody>
                  <a:tcPr/>
                </a:tc>
                <a:tc>
                  <a:txBody>
                    <a:bodyPr/>
                    <a:lstStyle/>
                    <a:p>
                      <a:r>
                        <a:rPr lang="en-US" sz="1000"/>
                        <a:t>193</a:t>
                      </a:r>
                    </a:p>
                  </a:txBody>
                  <a:tcPr/>
                </a:tc>
                <a:tc>
                  <a:txBody>
                    <a:bodyPr/>
                    <a:lstStyle/>
                    <a:p>
                      <a:r>
                        <a:rPr lang="en-US" sz="1000"/>
                        <a:t>180</a:t>
                      </a:r>
                    </a:p>
                  </a:txBody>
                  <a:tcPr/>
                </a:tc>
                <a:tc>
                  <a:txBody>
                    <a:bodyPr/>
                    <a:lstStyle/>
                    <a:p>
                      <a:r>
                        <a:rPr lang="en-US" sz="1000"/>
                        <a:t>5</a:t>
                      </a:r>
                    </a:p>
                  </a:txBody>
                  <a:tcPr/>
                </a:tc>
                <a:tc>
                  <a:txBody>
                    <a:bodyPr/>
                    <a:lstStyle/>
                    <a:p>
                      <a:r>
                        <a:rPr lang="en-US" sz="1000"/>
                        <a:t>8</a:t>
                      </a:r>
                    </a:p>
                  </a:txBody>
                  <a:tcPr/>
                </a:tc>
                <a:tc>
                  <a:txBody>
                    <a:bodyPr/>
                    <a:lstStyle/>
                    <a:p>
                      <a:r>
                        <a:rPr lang="en-US" sz="1000"/>
                        <a:t>204</a:t>
                      </a:r>
                    </a:p>
                  </a:txBody>
                  <a:tcPr/>
                </a:tc>
                <a:tc>
                  <a:txBody>
                    <a:bodyPr/>
                    <a:lstStyle/>
                    <a:p>
                      <a:r>
                        <a:rPr lang="en-US" sz="1000"/>
                        <a:t>200</a:t>
                      </a:r>
                    </a:p>
                  </a:txBody>
                  <a:tcPr/>
                </a:tc>
                <a:tc>
                  <a:txBody>
                    <a:bodyPr/>
                    <a:lstStyle/>
                    <a:p>
                      <a:r>
                        <a:rPr lang="en-US" sz="1000"/>
                        <a:t>644</a:t>
                      </a:r>
                    </a:p>
                  </a:txBody>
                  <a:tcPr/>
                </a:tc>
                <a:tc>
                  <a:txBody>
                    <a:bodyPr/>
                    <a:lstStyle/>
                    <a:p>
                      <a:r>
                        <a:rPr lang="en-US" sz="1000"/>
                        <a:t>14</a:t>
                      </a:r>
                    </a:p>
                  </a:txBody>
                  <a:tcPr/>
                </a:tc>
                <a:tc>
                  <a:txBody>
                    <a:bodyPr/>
                    <a:lstStyle/>
                    <a:p>
                      <a:r>
                        <a:rPr lang="en-US" sz="1000"/>
                        <a:t>26</a:t>
                      </a:r>
                    </a:p>
                  </a:txBody>
                  <a:tcPr/>
                </a:tc>
                <a:tc>
                  <a:txBody>
                    <a:bodyPr/>
                    <a:lstStyle/>
                    <a:p>
                      <a:r>
                        <a:rPr lang="en-US" sz="1000"/>
                        <a:t>3.5309 %</a:t>
                      </a:r>
                    </a:p>
                  </a:txBody>
                  <a:tcPr/>
                </a:tc>
                <a:tc>
                  <a:txBody>
                    <a:bodyPr/>
                    <a:lstStyle/>
                    <a:p>
                      <a:r>
                        <a:rPr lang="en-US" sz="1000"/>
                        <a:t>0.0 %</a:t>
                      </a:r>
                    </a:p>
                  </a:txBody>
                  <a:tcPr/>
                </a:tc>
                <a:extLst>
                  <a:ext uri="{0D108BD9-81ED-4DB2-BD59-A6C34878D82A}">
                    <a16:rowId xmlns:a16="http://schemas.microsoft.com/office/drawing/2014/main" val="1751113340"/>
                  </a:ext>
                </a:extLst>
              </a:tr>
            </a:tbl>
          </a:graphicData>
        </a:graphic>
      </p:graphicFrame>
      <p:sp>
        <p:nvSpPr>
          <p:cNvPr id="4" name="Text Placeholder 3">
            <a:extLst>
              <a:ext uri="{FF2B5EF4-FFF2-40B4-BE49-F238E27FC236}">
                <a16:creationId xmlns:a16="http://schemas.microsoft.com/office/drawing/2014/main" id="{A29A2785-421E-4FDD-8EFD-1EC15C1BD241}"/>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86426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5D2A7-AAB1-4C04-8FC9-13B8E751D613}"/>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F631FA2C-5C37-4830-B13F-37DD4C04EA09}"/>
              </a:ext>
            </a:extLst>
          </p:cNvPr>
          <p:cNvGraphicFramePr>
            <a:graphicFrameLocks noGrp="1"/>
          </p:cNvGraphicFramePr>
          <p:nvPr>
            <p:ph type="chart" sz="quarter" idx="13"/>
            <p:extLst>
              <p:ext uri="{D42A27DB-BD31-4B8C-83A1-F6EECF244321}">
                <p14:modId xmlns:p14="http://schemas.microsoft.com/office/powerpoint/2010/main" val="1506765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1B2986-D537-498F-9BD0-0B3104BBC41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2B3C2CF-E96E-4641-979B-01F7C7D222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1087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BC773-AC0A-406B-A39B-682C461C80C0}"/>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FC482CA9-12AD-4422-A353-5D669C17506C}"/>
              </a:ext>
            </a:extLst>
          </p:cNvPr>
          <p:cNvGraphicFramePr>
            <a:graphicFrameLocks noGrp="1"/>
          </p:cNvGraphicFramePr>
          <p:nvPr>
            <p:ph type="chart" sz="quarter" idx="13"/>
            <p:extLst>
              <p:ext uri="{D42A27DB-BD31-4B8C-83A1-F6EECF244321}">
                <p14:modId xmlns:p14="http://schemas.microsoft.com/office/powerpoint/2010/main" val="3644761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04A30B-7AF3-480A-95B8-DE2CDF4AECC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8D5B4B4-89D8-45DC-BAB8-5FE2CC298A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041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AE921-9184-47DF-A435-00D8FADE4FF9}"/>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1EFC6836-986E-46C9-BB46-66932C0DC385}"/>
              </a:ext>
            </a:extLst>
          </p:cNvPr>
          <p:cNvGraphicFramePr>
            <a:graphicFrameLocks noGrp="1"/>
          </p:cNvGraphicFramePr>
          <p:nvPr>
            <p:ph type="tbl" sz="quarter" idx="13"/>
            <p:extLst>
              <p:ext uri="{D42A27DB-BD31-4B8C-83A1-F6EECF244321}">
                <p14:modId xmlns:p14="http://schemas.microsoft.com/office/powerpoint/2010/main" val="2388064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90411389"/>
                    </a:ext>
                  </a:extLst>
                </a:gridCol>
                <a:gridCol w="493776">
                  <a:extLst>
                    <a:ext uri="{9D8B030D-6E8A-4147-A177-3AD203B41FA5}">
                      <a16:colId xmlns:a16="http://schemas.microsoft.com/office/drawing/2014/main" val="1993861284"/>
                    </a:ext>
                  </a:extLst>
                </a:gridCol>
                <a:gridCol w="1069848">
                  <a:extLst>
                    <a:ext uri="{9D8B030D-6E8A-4147-A177-3AD203B41FA5}">
                      <a16:colId xmlns:a16="http://schemas.microsoft.com/office/drawing/2014/main" val="3390067220"/>
                    </a:ext>
                  </a:extLst>
                </a:gridCol>
                <a:gridCol w="1069848">
                  <a:extLst>
                    <a:ext uri="{9D8B030D-6E8A-4147-A177-3AD203B41FA5}">
                      <a16:colId xmlns:a16="http://schemas.microsoft.com/office/drawing/2014/main" val="348484792"/>
                    </a:ext>
                  </a:extLst>
                </a:gridCol>
                <a:gridCol w="1069848">
                  <a:extLst>
                    <a:ext uri="{9D8B030D-6E8A-4147-A177-3AD203B41FA5}">
                      <a16:colId xmlns:a16="http://schemas.microsoft.com/office/drawing/2014/main" val="1549674493"/>
                    </a:ext>
                  </a:extLst>
                </a:gridCol>
                <a:gridCol w="1069848">
                  <a:extLst>
                    <a:ext uri="{9D8B030D-6E8A-4147-A177-3AD203B41FA5}">
                      <a16:colId xmlns:a16="http://schemas.microsoft.com/office/drawing/2014/main" val="2578109180"/>
                    </a:ext>
                  </a:extLst>
                </a:gridCol>
                <a:gridCol w="1069848">
                  <a:extLst>
                    <a:ext uri="{9D8B030D-6E8A-4147-A177-3AD203B41FA5}">
                      <a16:colId xmlns:a16="http://schemas.microsoft.com/office/drawing/2014/main" val="1636726501"/>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797973131"/>
                  </a:ext>
                </a:extLst>
              </a:tr>
              <a:tr h="370840">
                <a:tc>
                  <a:txBody>
                    <a:bodyPr/>
                    <a:lstStyle/>
                    <a:p>
                      <a:r>
                        <a:rPr lang="en-US" sz="1000" b="1"/>
                        <a:t>@TokioMAmerica - 2019-12-10 05:10:05</a:t>
                      </a:r>
                      <a:r>
                        <a:rPr lang="en-US" sz="1000"/>
                        <a:t>
 Missing, worn, or misfit shoes can lead to pain and missed opportunities. In partnership with @Soles4Souls, our 15 Atlanta employees collected 75 pairs of shoes during their holiday shoe drive. Way to go #TeamTMA! https://t.co/zW1YcKiOSw</a:t>
                      </a:r>
                    </a:p>
                  </a:txBody>
                  <a:tcPr/>
                </a:tc>
                <a:tc>
                  <a:txBody>
                    <a:bodyPr/>
                    <a:lstStyle/>
                    <a:p>
                      <a:r>
                        <a:rPr lang="en-US" sz="1000"/>
                        <a:t>12/17/2019 06:15:10</a:t>
                      </a:r>
                    </a:p>
                  </a:txBody>
                  <a:tcPr/>
                </a:tc>
                <a:tc>
                  <a:txBody>
                    <a:bodyPr/>
                    <a:lstStyle/>
                    <a:p>
                      <a:r>
                        <a:rPr lang="en-US" sz="1000"/>
                        <a:t>No</a:t>
                      </a:r>
                    </a:p>
                  </a:txBody>
                  <a:tcPr/>
                </a:tc>
                <a:tc>
                  <a:txBody>
                    <a:bodyPr/>
                    <a:lstStyle/>
                    <a:p>
                      <a:r>
                        <a:rPr lang="en-US" sz="1000"/>
                        <a:t>1</a:t>
                      </a:r>
                    </a:p>
                  </a:txBody>
                  <a:tcPr/>
                </a:tc>
                <a:tc>
                  <a:txBody>
                    <a:bodyPr/>
                    <a:lstStyle/>
                    <a:p>
                      <a:r>
                        <a:rPr lang="en-US" sz="1000"/>
                        <a:t>6</a:t>
                      </a:r>
                    </a:p>
                  </a:txBody>
                  <a:tcPr/>
                </a:tc>
                <a:tc>
                  <a:txBody>
                    <a:bodyPr/>
                    <a:lstStyle/>
                    <a:p>
                      <a:r>
                        <a:rPr lang="en-US" sz="1000"/>
                        <a:t>1</a:t>
                      </a:r>
                    </a:p>
                  </a:txBody>
                  <a:tcPr/>
                </a:tc>
                <a:tc>
                  <a:txBody>
                    <a:bodyPr/>
                    <a:lstStyle/>
                    <a:p>
                      <a:r>
                        <a:rPr lang="en-US" sz="1000"/>
                        <a:t>5.0000 %</a:t>
                      </a:r>
                    </a:p>
                  </a:txBody>
                  <a:tcPr/>
                </a:tc>
                <a:extLst>
                  <a:ext uri="{0D108BD9-81ED-4DB2-BD59-A6C34878D82A}">
                    <a16:rowId xmlns:a16="http://schemas.microsoft.com/office/drawing/2014/main" val="3950717571"/>
                  </a:ext>
                </a:extLst>
              </a:tr>
              <a:tr h="370840">
                <a:tc>
                  <a:txBody>
                    <a:bodyPr/>
                    <a:lstStyle/>
                    <a:p>
                      <a:r>
                        <a:rPr lang="en-US" sz="1000" b="1"/>
                        <a:t>@TokioMAmerica - 2019-12-13 17:05:27</a:t>
                      </a:r>
                      <a:r>
                        <a:rPr lang="en-US" sz="1000"/>
                        <a:t>
 Our Pasadena office has selected @USHSNews as their local charity of the month. Union Station Homeless Services is part of a premier group of human services agencies in Los Angeles County that are leading the way to ending homelessness in the community. https://t.co/6iHU6NYrmF</a:t>
                      </a:r>
                    </a:p>
                  </a:txBody>
                  <a:tcPr/>
                </a:tc>
                <a:tc>
                  <a:txBody>
                    <a:bodyPr/>
                    <a:lstStyle/>
                    <a:p>
                      <a:r>
                        <a:rPr lang="en-US" sz="1000"/>
                        <a:t>12/17/2019 06:15:10</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2</a:t>
                      </a:r>
                    </a:p>
                  </a:txBody>
                  <a:tcPr/>
                </a:tc>
                <a:tc>
                  <a:txBody>
                    <a:bodyPr/>
                    <a:lstStyle/>
                    <a:p>
                      <a:r>
                        <a:rPr lang="en-US" sz="1000"/>
                        <a:t>4.9689 %</a:t>
                      </a:r>
                    </a:p>
                  </a:txBody>
                  <a:tcPr/>
                </a:tc>
                <a:extLst>
                  <a:ext uri="{0D108BD9-81ED-4DB2-BD59-A6C34878D82A}">
                    <a16:rowId xmlns:a16="http://schemas.microsoft.com/office/drawing/2014/main" val="323829278"/>
                  </a:ext>
                </a:extLst>
              </a:tr>
              <a:tr h="370840">
                <a:tc>
                  <a:txBody>
                    <a:bodyPr/>
                    <a:lstStyle/>
                    <a:p>
                      <a:r>
                        <a:rPr lang="en-US" sz="1000" b="1"/>
                        <a:t>@TokioMAmerica - 2019-12-31 16:05:16</a:t>
                      </a:r>
                      <a:r>
                        <a:rPr lang="en-US" sz="1000"/>
                        <a:t>
 Happy New Year! To celebrate 2020, we will be closing early today at 3:00 p.m. local time and stay closed through New Year's Day. We'll re-open on January 2, 2020! https://t.co/3kkEc45Rsb</a:t>
                      </a:r>
                    </a:p>
                  </a:txBody>
                  <a:tcPr/>
                </a:tc>
                <a:tc>
                  <a:txBody>
                    <a:bodyPr/>
                    <a:lstStyle/>
                    <a:p>
                      <a:r>
                        <a:rPr lang="en-US" sz="1000"/>
                        <a:t>01/01/2020 18:15:07</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3.6585 %</a:t>
                      </a:r>
                    </a:p>
                  </a:txBody>
                  <a:tcPr/>
                </a:tc>
                <a:extLst>
                  <a:ext uri="{0D108BD9-81ED-4DB2-BD59-A6C34878D82A}">
                    <a16:rowId xmlns:a16="http://schemas.microsoft.com/office/drawing/2014/main" val="3161519362"/>
                  </a:ext>
                </a:extLst>
              </a:tr>
            </a:tbl>
          </a:graphicData>
        </a:graphic>
      </p:graphicFrame>
      <p:sp>
        <p:nvSpPr>
          <p:cNvPr id="4" name="Text Placeholder 3">
            <a:extLst>
              <a:ext uri="{FF2B5EF4-FFF2-40B4-BE49-F238E27FC236}">
                <a16:creationId xmlns:a16="http://schemas.microsoft.com/office/drawing/2014/main" id="{8C15FB3B-A1B4-4443-9040-B646F196DFA3}"/>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128655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3A8EC-81EE-40B9-8DB9-9ABE3F145A6B}"/>
              </a:ext>
            </a:extLst>
          </p:cNvPr>
          <p:cNvSpPr>
            <a:spLocks noGrp="1"/>
          </p:cNvSpPr>
          <p:nvPr>
            <p:ph type="title"/>
          </p:nvPr>
        </p:nvSpPr>
        <p:spPr/>
        <p:txBody>
          <a:bodyPr/>
          <a:lstStyle/>
          <a:p>
            <a:r>
              <a:rPr lang="en-US"/>
              <a:t>Twitter Total Interactions | Philadelphia Insurance</a:t>
            </a:r>
          </a:p>
        </p:txBody>
      </p:sp>
      <p:graphicFrame>
        <p:nvGraphicFramePr>
          <p:cNvPr id="6" name="Chart Placeholder 5">
            <a:extLst>
              <a:ext uri="{FF2B5EF4-FFF2-40B4-BE49-F238E27FC236}">
                <a16:creationId xmlns:a16="http://schemas.microsoft.com/office/drawing/2014/main" id="{DF76AA8E-EB6B-44D5-A9A7-769CE5EBE894}"/>
              </a:ext>
            </a:extLst>
          </p:cNvPr>
          <p:cNvGraphicFramePr>
            <a:graphicFrameLocks noGrp="1"/>
          </p:cNvGraphicFramePr>
          <p:nvPr>
            <p:ph type="chart" sz="quarter" idx="13"/>
            <p:extLst>
              <p:ext uri="{D42A27DB-BD31-4B8C-83A1-F6EECF244321}">
                <p14:modId xmlns:p14="http://schemas.microsoft.com/office/powerpoint/2010/main" val="722449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33CF55-9E63-4A99-A9D7-84584E8AF44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ACDA2CD-6F22-42BF-A7DF-B9243E1DEF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2855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22056-111C-4162-8D61-65BFAAC256B7}"/>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6CC35023-9689-42EC-97D9-2D76BDF2B2FB}"/>
              </a:ext>
            </a:extLst>
          </p:cNvPr>
          <p:cNvGraphicFramePr>
            <a:graphicFrameLocks noGrp="1"/>
          </p:cNvGraphicFramePr>
          <p:nvPr>
            <p:ph type="tbl" sz="quarter" idx="13"/>
            <p:extLst>
              <p:ext uri="{D42A27DB-BD31-4B8C-83A1-F6EECF244321}">
                <p14:modId xmlns:p14="http://schemas.microsoft.com/office/powerpoint/2010/main" val="1829160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33147557"/>
                    </a:ext>
                  </a:extLst>
                </a:gridCol>
                <a:gridCol w="987552">
                  <a:extLst>
                    <a:ext uri="{9D8B030D-6E8A-4147-A177-3AD203B41FA5}">
                      <a16:colId xmlns:a16="http://schemas.microsoft.com/office/drawing/2014/main" val="3048761263"/>
                    </a:ext>
                  </a:extLst>
                </a:gridCol>
                <a:gridCol w="987552">
                  <a:extLst>
                    <a:ext uri="{9D8B030D-6E8A-4147-A177-3AD203B41FA5}">
                      <a16:colId xmlns:a16="http://schemas.microsoft.com/office/drawing/2014/main" val="1659290107"/>
                    </a:ext>
                  </a:extLst>
                </a:gridCol>
                <a:gridCol w="987552">
                  <a:extLst>
                    <a:ext uri="{9D8B030D-6E8A-4147-A177-3AD203B41FA5}">
                      <a16:colId xmlns:a16="http://schemas.microsoft.com/office/drawing/2014/main" val="19052880"/>
                    </a:ext>
                  </a:extLst>
                </a:gridCol>
                <a:gridCol w="987552">
                  <a:extLst>
                    <a:ext uri="{9D8B030D-6E8A-4147-A177-3AD203B41FA5}">
                      <a16:colId xmlns:a16="http://schemas.microsoft.com/office/drawing/2014/main" val="3457866366"/>
                    </a:ext>
                  </a:extLst>
                </a:gridCol>
                <a:gridCol w="987552">
                  <a:extLst>
                    <a:ext uri="{9D8B030D-6E8A-4147-A177-3AD203B41FA5}">
                      <a16:colId xmlns:a16="http://schemas.microsoft.com/office/drawing/2014/main" val="1568820402"/>
                    </a:ext>
                  </a:extLst>
                </a:gridCol>
                <a:gridCol w="987552">
                  <a:extLst>
                    <a:ext uri="{9D8B030D-6E8A-4147-A177-3AD203B41FA5}">
                      <a16:colId xmlns:a16="http://schemas.microsoft.com/office/drawing/2014/main" val="261560185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93013325"/>
                  </a:ext>
                </a:extLst>
              </a:tr>
              <a:tr h="370840">
                <a:tc>
                  <a:txBody>
                    <a:bodyPr/>
                    <a:lstStyle/>
                    <a:p>
                      <a:r>
                        <a:rPr lang="en-US" sz="1000"/>
                        <a:t>Tokio Marine America</a:t>
                      </a:r>
                    </a:p>
                  </a:txBody>
                  <a:tcPr/>
                </a:tc>
                <a:tc>
                  <a:txBody>
                    <a:bodyPr/>
                    <a:lstStyle/>
                    <a:p>
                      <a:r>
                        <a:rPr lang="en-US" sz="1000"/>
                        <a:t>14160</a:t>
                      </a:r>
                    </a:p>
                  </a:txBody>
                  <a:tcPr/>
                </a:tc>
                <a:tc>
                  <a:txBody>
                    <a:bodyPr/>
                    <a:lstStyle/>
                    <a:p>
                      <a:r>
                        <a:rPr lang="en-US" sz="1000"/>
                        <a:t>5564</a:t>
                      </a:r>
                    </a:p>
                  </a:txBody>
                  <a:tcPr/>
                </a:tc>
                <a:tc>
                  <a:txBody>
                    <a:bodyPr/>
                    <a:lstStyle/>
                    <a:p>
                      <a:r>
                        <a:rPr lang="en-US" sz="1000"/>
                        <a:t>161</a:t>
                      </a:r>
                    </a:p>
                  </a:txBody>
                  <a:tcPr/>
                </a:tc>
                <a:tc>
                  <a:txBody>
                    <a:bodyPr/>
                    <a:lstStyle/>
                    <a:p>
                      <a:r>
                        <a:rPr lang="en-US" sz="1000"/>
                        <a:t>5922</a:t>
                      </a:r>
                    </a:p>
                  </a:txBody>
                  <a:tcPr/>
                </a:tc>
                <a:tc>
                  <a:txBody>
                    <a:bodyPr/>
                    <a:lstStyle/>
                    <a:p>
                      <a:r>
                        <a:rPr lang="en-US" sz="1000"/>
                        <a:t>101</a:t>
                      </a:r>
                    </a:p>
                  </a:txBody>
                  <a:tcPr/>
                </a:tc>
                <a:tc>
                  <a:txBody>
                    <a:bodyPr/>
                    <a:lstStyle/>
                    <a:p>
                      <a:r>
                        <a:rPr lang="en-US" sz="1000"/>
                        <a:t>0.3288 %</a:t>
                      </a:r>
                    </a:p>
                  </a:txBody>
                  <a:tcPr/>
                </a:tc>
                <a:extLst>
                  <a:ext uri="{0D108BD9-81ED-4DB2-BD59-A6C34878D82A}">
                    <a16:rowId xmlns:a16="http://schemas.microsoft.com/office/drawing/2014/main" val="581735406"/>
                  </a:ext>
                </a:extLst>
              </a:tr>
            </a:tbl>
          </a:graphicData>
        </a:graphic>
      </p:graphicFrame>
      <p:sp>
        <p:nvSpPr>
          <p:cNvPr id="4" name="Text Placeholder 3">
            <a:extLst>
              <a:ext uri="{FF2B5EF4-FFF2-40B4-BE49-F238E27FC236}">
                <a16:creationId xmlns:a16="http://schemas.microsoft.com/office/drawing/2014/main" id="{DF874C18-48A5-49E8-9330-9A2A2FBF443C}"/>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768500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05889-360C-4BEC-A949-1679B9A1DC30}"/>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E74B668D-9E95-4AC5-9A53-D29A6C9BADFD}"/>
              </a:ext>
            </a:extLst>
          </p:cNvPr>
          <p:cNvGraphicFramePr>
            <a:graphicFrameLocks noGrp="1"/>
          </p:cNvGraphicFramePr>
          <p:nvPr>
            <p:ph type="chart" sz="quarter" idx="13"/>
            <p:extLst>
              <p:ext uri="{D42A27DB-BD31-4B8C-83A1-F6EECF244321}">
                <p14:modId xmlns:p14="http://schemas.microsoft.com/office/powerpoint/2010/main" val="1055493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7A487D-F388-4BE2-ADDA-77115E17E22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5BC376D-08C1-418F-8081-2BD72A433C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6173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2C658-43A2-45DC-A765-311B7A3CE83C}"/>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042F88DD-D874-424C-ACB3-3B89E7E11E6C}"/>
              </a:ext>
            </a:extLst>
          </p:cNvPr>
          <p:cNvGraphicFramePr>
            <a:graphicFrameLocks noGrp="1"/>
          </p:cNvGraphicFramePr>
          <p:nvPr>
            <p:ph type="chart" sz="quarter" idx="13"/>
            <p:extLst>
              <p:ext uri="{D42A27DB-BD31-4B8C-83A1-F6EECF244321}">
                <p14:modId xmlns:p14="http://schemas.microsoft.com/office/powerpoint/2010/main" val="2978817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DCBA56-3FB3-4335-A7AC-3754A2EAE7B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B654A6C-EBA9-4B87-B88B-0A2EA77B67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0031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8E3D9-593F-4A46-8BC9-B1CF22DBB989}"/>
              </a:ext>
            </a:extLst>
          </p:cNvPr>
          <p:cNvSpPr>
            <a:spLocks noGrp="1"/>
          </p:cNvSpPr>
          <p:nvPr>
            <p:ph type="title"/>
          </p:nvPr>
        </p:nvSpPr>
        <p:spPr/>
        <p:txBody>
          <a:bodyPr/>
          <a:lstStyle/>
          <a:p>
            <a:r>
              <a:rPr lang="en-US"/>
              <a:t>LinkedIn Updates Table | Tokio Marine America</a:t>
            </a:r>
          </a:p>
        </p:txBody>
      </p:sp>
      <p:graphicFrame>
        <p:nvGraphicFramePr>
          <p:cNvPr id="5" name="Table Placeholder 4">
            <a:extLst>
              <a:ext uri="{FF2B5EF4-FFF2-40B4-BE49-F238E27FC236}">
                <a16:creationId xmlns:a16="http://schemas.microsoft.com/office/drawing/2014/main" id="{EB37038C-400A-4E12-A318-91272CC74162}"/>
              </a:ext>
            </a:extLst>
          </p:cNvPr>
          <p:cNvGraphicFramePr>
            <a:graphicFrameLocks noGrp="1"/>
          </p:cNvGraphicFramePr>
          <p:nvPr>
            <p:ph type="tbl" sz="quarter" idx="13"/>
            <p:extLst>
              <p:ext uri="{D42A27DB-BD31-4B8C-83A1-F6EECF244321}">
                <p14:modId xmlns:p14="http://schemas.microsoft.com/office/powerpoint/2010/main" val="3226332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20108772"/>
                    </a:ext>
                  </a:extLst>
                </a:gridCol>
                <a:gridCol w="905256">
                  <a:extLst>
                    <a:ext uri="{9D8B030D-6E8A-4147-A177-3AD203B41FA5}">
                      <a16:colId xmlns:a16="http://schemas.microsoft.com/office/drawing/2014/main" val="614418457"/>
                    </a:ext>
                  </a:extLst>
                </a:gridCol>
                <a:gridCol w="822960">
                  <a:extLst>
                    <a:ext uri="{9D8B030D-6E8A-4147-A177-3AD203B41FA5}">
                      <a16:colId xmlns:a16="http://schemas.microsoft.com/office/drawing/2014/main" val="1099193044"/>
                    </a:ext>
                  </a:extLst>
                </a:gridCol>
                <a:gridCol w="987552">
                  <a:extLst>
                    <a:ext uri="{9D8B030D-6E8A-4147-A177-3AD203B41FA5}">
                      <a16:colId xmlns:a16="http://schemas.microsoft.com/office/drawing/2014/main" val="1358201639"/>
                    </a:ext>
                  </a:extLst>
                </a:gridCol>
                <a:gridCol w="987552">
                  <a:extLst>
                    <a:ext uri="{9D8B030D-6E8A-4147-A177-3AD203B41FA5}">
                      <a16:colId xmlns:a16="http://schemas.microsoft.com/office/drawing/2014/main" val="2527466470"/>
                    </a:ext>
                  </a:extLst>
                </a:gridCol>
                <a:gridCol w="987552">
                  <a:extLst>
                    <a:ext uri="{9D8B030D-6E8A-4147-A177-3AD203B41FA5}">
                      <a16:colId xmlns:a16="http://schemas.microsoft.com/office/drawing/2014/main" val="3526361330"/>
                    </a:ext>
                  </a:extLst>
                </a:gridCol>
                <a:gridCol w="987552">
                  <a:extLst>
                    <a:ext uri="{9D8B030D-6E8A-4147-A177-3AD203B41FA5}">
                      <a16:colId xmlns:a16="http://schemas.microsoft.com/office/drawing/2014/main" val="2379567114"/>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404873298"/>
                  </a:ext>
                </a:extLst>
              </a:tr>
              <a:tr h="370840">
                <a:tc>
                  <a:txBody>
                    <a:bodyPr/>
                    <a:lstStyle/>
                    <a:p>
                      <a:r>
                        <a:rPr lang="en-US" sz="1000" b="1"/>
                        <a:t>Tokio Marine America - 2019-02-28 18:31:01</a:t>
                      </a:r>
                      <a:r>
                        <a:rPr lang="en-US" sz="1000"/>
                        <a:t>
  TMA made the list of Best Places to Work in Insurance for 3 years in a row! Click to learn more about available opportunities!</a:t>
                      </a:r>
                    </a:p>
                  </a:txBody>
                  <a:tcPr/>
                </a:tc>
                <a:tc>
                  <a:txBody>
                    <a:bodyPr/>
                    <a:lstStyle/>
                    <a:p>
                      <a:r>
                        <a:rPr lang="en-US" sz="1000"/>
                        <a:t>https://image-store.slidesharecdn.com/9cdc1ec3-50b2-426b-9e6d-8efb29f04da1-large.jpeg</a:t>
                      </a:r>
                    </a:p>
                  </a:txBody>
                  <a:tcPr/>
                </a:tc>
                <a:tc>
                  <a:txBody>
                    <a:bodyPr/>
                    <a:lstStyle/>
                    <a:p>
                      <a:r>
                        <a:rPr lang="en-US" sz="1000"/>
                        <a:t>07/17/2019 04:08:15</a:t>
                      </a:r>
                    </a:p>
                  </a:txBody>
                  <a:tcPr/>
                </a:tc>
                <a:tc>
                  <a:txBody>
                    <a:bodyPr/>
                    <a:lstStyle/>
                    <a:p>
                      <a:r>
                        <a:rPr lang="en-US" sz="1000"/>
                        <a:t>200</a:t>
                      </a:r>
                    </a:p>
                  </a:txBody>
                  <a:tcPr/>
                </a:tc>
                <a:tc>
                  <a:txBody>
                    <a:bodyPr/>
                    <a:lstStyle/>
                    <a:p>
                      <a:r>
                        <a:rPr lang="en-US" sz="1000"/>
                        <a:t>4</a:t>
                      </a:r>
                    </a:p>
                  </a:txBody>
                  <a:tcPr/>
                </a:tc>
                <a:tc>
                  <a:txBody>
                    <a:bodyPr/>
                    <a:lstStyle/>
                    <a:p>
                      <a:r>
                        <a:rPr lang="en-US" sz="1000"/>
                        <a:t>2.2791 %</a:t>
                      </a:r>
                    </a:p>
                  </a:txBody>
                  <a:tcPr/>
                </a:tc>
                <a:tc>
                  <a:txBody>
                    <a:bodyPr/>
                    <a:lstStyle/>
                    <a:p>
                      <a:r>
                        <a:rPr lang="en-US" sz="1000"/>
                        <a:t>Link</a:t>
                      </a:r>
                    </a:p>
                  </a:txBody>
                  <a:tcPr/>
                </a:tc>
                <a:extLst>
                  <a:ext uri="{0D108BD9-81ED-4DB2-BD59-A6C34878D82A}">
                    <a16:rowId xmlns:a16="http://schemas.microsoft.com/office/drawing/2014/main" val="1114750948"/>
                  </a:ext>
                </a:extLst>
              </a:tr>
              <a:tr h="370840">
                <a:tc>
                  <a:txBody>
                    <a:bodyPr/>
                    <a:lstStyle/>
                    <a:p>
                      <a:r>
                        <a:rPr lang="en-US" sz="1000" b="1"/>
                        <a:t>Tokio Marine America - 2019-04-05 14:52:03</a:t>
                      </a:r>
                      <a:r>
                        <a:rPr lang="en-US" sz="1000"/>
                        <a:t>
  Safety compliance is always important, especially when moving a heavy truck with valuable cargo through busy streets. Click to find out how safety regulations are changing for motor carriers and why it pays to comply.</a:t>
                      </a:r>
                    </a:p>
                  </a:txBody>
                  <a:tcPr/>
                </a:tc>
                <a:tc>
                  <a:txBody>
                    <a:bodyPr/>
                    <a:lstStyle/>
                    <a:p>
                      <a:r>
                        <a:rPr lang="en-US" sz="1000"/>
                        <a:t>https://www.tmamerica.com/images/blog/safety.png</a:t>
                      </a:r>
                    </a:p>
                  </a:txBody>
                  <a:tcPr/>
                </a:tc>
                <a:tc>
                  <a:txBody>
                    <a:bodyPr/>
                    <a:lstStyle/>
                    <a:p>
                      <a:r>
                        <a:rPr lang="en-US" sz="1000"/>
                        <a:t>09/03/2019 04:06:16</a:t>
                      </a:r>
                    </a:p>
                  </a:txBody>
                  <a:tcPr/>
                </a:tc>
                <a:tc>
                  <a:txBody>
                    <a:bodyPr/>
                    <a:lstStyle/>
                    <a:p>
                      <a:r>
                        <a:rPr lang="en-US" sz="1000"/>
                        <a:t>130</a:t>
                      </a:r>
                    </a:p>
                  </a:txBody>
                  <a:tcPr/>
                </a:tc>
                <a:tc>
                  <a:txBody>
                    <a:bodyPr/>
                    <a:lstStyle/>
                    <a:p>
                      <a:r>
                        <a:rPr lang="en-US" sz="1000"/>
                        <a:t>3</a:t>
                      </a:r>
                    </a:p>
                  </a:txBody>
                  <a:tcPr/>
                </a:tc>
                <a:tc>
                  <a:txBody>
                    <a:bodyPr/>
                    <a:lstStyle/>
                    <a:p>
                      <a:r>
                        <a:rPr lang="en-US" sz="1000"/>
                        <a:t>1.3720 %</a:t>
                      </a:r>
                    </a:p>
                  </a:txBody>
                  <a:tcPr/>
                </a:tc>
                <a:tc>
                  <a:txBody>
                    <a:bodyPr/>
                    <a:lstStyle/>
                    <a:p>
                      <a:r>
                        <a:rPr lang="en-US" sz="1000"/>
                        <a:t>Link</a:t>
                      </a:r>
                    </a:p>
                  </a:txBody>
                  <a:tcPr/>
                </a:tc>
                <a:extLst>
                  <a:ext uri="{0D108BD9-81ED-4DB2-BD59-A6C34878D82A}">
                    <a16:rowId xmlns:a16="http://schemas.microsoft.com/office/drawing/2014/main" val="4003359394"/>
                  </a:ext>
                </a:extLst>
              </a:tr>
              <a:tr h="370840">
                <a:tc>
                  <a:txBody>
                    <a:bodyPr/>
                    <a:lstStyle/>
                    <a:p>
                      <a:r>
                        <a:rPr lang="en-US" sz="1000" b="1"/>
                        <a:t>Tokio Marine America - 2019-04-05 14:45:22</a:t>
                      </a:r>
                      <a:r>
                        <a:rPr lang="en-US" sz="1000"/>
                        <a:t>
  Agents may encounter some unfamiliar terms and phrases when dealing with ocean cargo risks. Read our quick guide to the strange language of ocean cargo policies.</a:t>
                      </a:r>
                    </a:p>
                  </a:txBody>
                  <a:tcPr/>
                </a:tc>
                <a:tc>
                  <a:txBody>
                    <a:bodyPr/>
                    <a:lstStyle/>
                    <a:p>
                      <a:r>
                        <a:rPr lang="en-US" sz="1000"/>
                        <a:t>https://www.tmamerica.com/images/blog/boat.png</a:t>
                      </a:r>
                    </a:p>
                  </a:txBody>
                  <a:tcPr/>
                </a:tc>
                <a:tc>
                  <a:txBody>
                    <a:bodyPr/>
                    <a:lstStyle/>
                    <a:p>
                      <a:r>
                        <a:rPr lang="en-US" sz="1000"/>
                        <a:t>04/23/2019 04:05:26</a:t>
                      </a:r>
                    </a:p>
                  </a:txBody>
                  <a:tcPr/>
                </a:tc>
                <a:tc>
                  <a:txBody>
                    <a:bodyPr/>
                    <a:lstStyle/>
                    <a:p>
                      <a:r>
                        <a:rPr lang="en-US" sz="1000"/>
                        <a:t>107</a:t>
                      </a:r>
                    </a:p>
                  </a:txBody>
                  <a:tcPr/>
                </a:tc>
                <a:tc>
                  <a:txBody>
                    <a:bodyPr/>
                    <a:lstStyle/>
                    <a:p>
                      <a:r>
                        <a:rPr lang="en-US" sz="1000"/>
                        <a:t>6</a:t>
                      </a:r>
                    </a:p>
                  </a:txBody>
                  <a:tcPr/>
                </a:tc>
                <a:tc>
                  <a:txBody>
                    <a:bodyPr/>
                    <a:lstStyle/>
                    <a:p>
                      <a:r>
                        <a:rPr lang="en-US" sz="1000"/>
                        <a:t>1.1657 %</a:t>
                      </a:r>
                    </a:p>
                  </a:txBody>
                  <a:tcPr/>
                </a:tc>
                <a:tc>
                  <a:txBody>
                    <a:bodyPr/>
                    <a:lstStyle/>
                    <a:p>
                      <a:r>
                        <a:rPr lang="en-US" sz="1000"/>
                        <a:t>Link</a:t>
                      </a:r>
                    </a:p>
                  </a:txBody>
                  <a:tcPr/>
                </a:tc>
                <a:extLst>
                  <a:ext uri="{0D108BD9-81ED-4DB2-BD59-A6C34878D82A}">
                    <a16:rowId xmlns:a16="http://schemas.microsoft.com/office/drawing/2014/main" val="1019062078"/>
                  </a:ext>
                </a:extLst>
              </a:tr>
            </a:tbl>
          </a:graphicData>
        </a:graphic>
      </p:graphicFrame>
      <p:sp>
        <p:nvSpPr>
          <p:cNvPr id="4" name="Text Placeholder 3">
            <a:extLst>
              <a:ext uri="{FF2B5EF4-FFF2-40B4-BE49-F238E27FC236}">
                <a16:creationId xmlns:a16="http://schemas.microsoft.com/office/drawing/2014/main" id="{64B5C05E-B873-47C2-A998-283A64C0918A}"/>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799794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B6FC8-FBFB-4D70-BA20-82CFC7651B75}"/>
              </a:ext>
            </a:extLst>
          </p:cNvPr>
          <p:cNvSpPr>
            <a:spLocks noGrp="1"/>
          </p:cNvSpPr>
          <p:nvPr>
            <p:ph type="title"/>
          </p:nvPr>
        </p:nvSpPr>
        <p:spPr/>
        <p:txBody>
          <a:bodyPr/>
          <a:lstStyle/>
          <a:p>
            <a:r>
              <a:rPr lang="en-US"/>
              <a:t>LinkedIn Total Interactions | Philadelphia Insurance</a:t>
            </a:r>
          </a:p>
        </p:txBody>
      </p:sp>
      <p:graphicFrame>
        <p:nvGraphicFramePr>
          <p:cNvPr id="6" name="Chart Placeholder 5">
            <a:extLst>
              <a:ext uri="{FF2B5EF4-FFF2-40B4-BE49-F238E27FC236}">
                <a16:creationId xmlns:a16="http://schemas.microsoft.com/office/drawing/2014/main" id="{1D5FCAE6-CC4D-4D44-AC70-CB307B0BE58F}"/>
              </a:ext>
            </a:extLst>
          </p:cNvPr>
          <p:cNvGraphicFramePr>
            <a:graphicFrameLocks noGrp="1"/>
          </p:cNvGraphicFramePr>
          <p:nvPr>
            <p:ph type="chart" sz="quarter" idx="13"/>
            <p:extLst>
              <p:ext uri="{D42A27DB-BD31-4B8C-83A1-F6EECF244321}">
                <p14:modId xmlns:p14="http://schemas.microsoft.com/office/powerpoint/2010/main" val="823393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66E2D1-5689-4660-8CA8-94A875C9827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C9CBBBD-5EA9-4977-811F-FB9C3FC67E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9397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D12EA-3654-4126-8513-37AE1437E95E}"/>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4517C7E1-6FE3-4B2D-A830-2DEE62DE3D35}"/>
              </a:ext>
            </a:extLst>
          </p:cNvPr>
          <p:cNvGraphicFramePr>
            <a:graphicFrameLocks noGrp="1"/>
          </p:cNvGraphicFramePr>
          <p:nvPr>
            <p:ph type="tbl" sz="quarter" idx="13"/>
            <p:extLst>
              <p:ext uri="{D42A27DB-BD31-4B8C-83A1-F6EECF244321}">
                <p14:modId xmlns:p14="http://schemas.microsoft.com/office/powerpoint/2010/main" val="2977898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5326233"/>
                    </a:ext>
                  </a:extLst>
                </a:gridCol>
                <a:gridCol w="658368">
                  <a:extLst>
                    <a:ext uri="{9D8B030D-6E8A-4147-A177-3AD203B41FA5}">
                      <a16:colId xmlns:a16="http://schemas.microsoft.com/office/drawing/2014/main" val="1018066363"/>
                    </a:ext>
                  </a:extLst>
                </a:gridCol>
                <a:gridCol w="658368">
                  <a:extLst>
                    <a:ext uri="{9D8B030D-6E8A-4147-A177-3AD203B41FA5}">
                      <a16:colId xmlns:a16="http://schemas.microsoft.com/office/drawing/2014/main" val="459571912"/>
                    </a:ext>
                  </a:extLst>
                </a:gridCol>
                <a:gridCol w="658368">
                  <a:extLst>
                    <a:ext uri="{9D8B030D-6E8A-4147-A177-3AD203B41FA5}">
                      <a16:colId xmlns:a16="http://schemas.microsoft.com/office/drawing/2014/main" val="337484748"/>
                    </a:ext>
                  </a:extLst>
                </a:gridCol>
                <a:gridCol w="658368">
                  <a:extLst>
                    <a:ext uri="{9D8B030D-6E8A-4147-A177-3AD203B41FA5}">
                      <a16:colId xmlns:a16="http://schemas.microsoft.com/office/drawing/2014/main" val="2688806336"/>
                    </a:ext>
                  </a:extLst>
                </a:gridCol>
                <a:gridCol w="658368">
                  <a:extLst>
                    <a:ext uri="{9D8B030D-6E8A-4147-A177-3AD203B41FA5}">
                      <a16:colId xmlns:a16="http://schemas.microsoft.com/office/drawing/2014/main" val="479181678"/>
                    </a:ext>
                  </a:extLst>
                </a:gridCol>
                <a:gridCol w="658368">
                  <a:extLst>
                    <a:ext uri="{9D8B030D-6E8A-4147-A177-3AD203B41FA5}">
                      <a16:colId xmlns:a16="http://schemas.microsoft.com/office/drawing/2014/main" val="739922594"/>
                    </a:ext>
                  </a:extLst>
                </a:gridCol>
                <a:gridCol w="658368">
                  <a:extLst>
                    <a:ext uri="{9D8B030D-6E8A-4147-A177-3AD203B41FA5}">
                      <a16:colId xmlns:a16="http://schemas.microsoft.com/office/drawing/2014/main" val="2321388312"/>
                    </a:ext>
                  </a:extLst>
                </a:gridCol>
                <a:gridCol w="658368">
                  <a:extLst>
                    <a:ext uri="{9D8B030D-6E8A-4147-A177-3AD203B41FA5}">
                      <a16:colId xmlns:a16="http://schemas.microsoft.com/office/drawing/2014/main" val="2889394247"/>
                    </a:ext>
                  </a:extLst>
                </a:gridCol>
                <a:gridCol w="658368">
                  <a:extLst>
                    <a:ext uri="{9D8B030D-6E8A-4147-A177-3AD203B41FA5}">
                      <a16:colId xmlns:a16="http://schemas.microsoft.com/office/drawing/2014/main" val="418265310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30730475"/>
                  </a:ext>
                </a:extLst>
              </a:tr>
              <a:tr h="370840">
                <a:tc>
                  <a:txBody>
                    <a:bodyPr/>
                    <a:lstStyle/>
                    <a:p>
                      <a:r>
                        <a:rPr lang="en-US" sz="1000"/>
                        <a:t>tmamerica</a:t>
                      </a:r>
                    </a:p>
                  </a:txBody>
                  <a:tcPr/>
                </a:tc>
                <a:tc>
                  <a:txBody>
                    <a:bodyPr/>
                    <a:lstStyle/>
                    <a:p>
                      <a:r>
                        <a:rPr lang="en-US" sz="1000"/>
                        <a:t>292</a:t>
                      </a:r>
                    </a:p>
                  </a:txBody>
                  <a:tcPr/>
                </a:tc>
                <a:tc>
                  <a:txBody>
                    <a:bodyPr/>
                    <a:lstStyle/>
                    <a:p>
                      <a:r>
                        <a:rPr lang="en-US" sz="1000"/>
                        <a:t>173</a:t>
                      </a:r>
                    </a:p>
                  </a:txBody>
                  <a:tcPr/>
                </a:tc>
                <a:tc>
                  <a:txBody>
                    <a:bodyPr/>
                    <a:lstStyle/>
                    <a:p>
                      <a:r>
                        <a:rPr lang="en-US" sz="1000"/>
                        <a:t>143</a:t>
                      </a:r>
                    </a:p>
                  </a:txBody>
                  <a:tcPr/>
                </a:tc>
                <a:tc>
                  <a:txBody>
                    <a:bodyPr/>
                    <a:lstStyle/>
                    <a:p>
                      <a:r>
                        <a:rPr lang="en-US" sz="1000"/>
                        <a:t>13</a:t>
                      </a:r>
                    </a:p>
                  </a:txBody>
                  <a:tcPr/>
                </a:tc>
                <a:tc>
                  <a:txBody>
                    <a:bodyPr/>
                    <a:lstStyle/>
                    <a:p>
                      <a:r>
                        <a:rPr lang="en-US" sz="1000"/>
                        <a:t>5</a:t>
                      </a:r>
                    </a:p>
                  </a:txBody>
                  <a:tcPr/>
                </a:tc>
                <a:tc>
                  <a:txBody>
                    <a:bodyPr/>
                    <a:lstStyle/>
                    <a:p>
                      <a:r>
                        <a:rPr lang="en-US" sz="1000"/>
                        <a:t>161</a:t>
                      </a:r>
                    </a:p>
                  </a:txBody>
                  <a:tcPr/>
                </a:tc>
                <a:tc>
                  <a:txBody>
                    <a:bodyPr/>
                    <a:lstStyle/>
                    <a:p>
                      <a:r>
                        <a:rPr lang="en-US" sz="1000"/>
                        <a:t>2153</a:t>
                      </a:r>
                    </a:p>
                  </a:txBody>
                  <a:tcPr/>
                </a:tc>
                <a:tc>
                  <a:txBody>
                    <a:bodyPr/>
                    <a:lstStyle/>
                    <a:p>
                      <a:r>
                        <a:rPr lang="en-US" sz="1000"/>
                        <a:t>35</a:t>
                      </a:r>
                    </a:p>
                  </a:txBody>
                  <a:tcPr/>
                </a:tc>
                <a:tc>
                  <a:txBody>
                    <a:bodyPr/>
                    <a:lstStyle/>
                    <a:p>
                      <a:r>
                        <a:rPr lang="en-US" sz="1000"/>
                        <a:t>6.6293 %</a:t>
                      </a:r>
                    </a:p>
                  </a:txBody>
                  <a:tcPr/>
                </a:tc>
                <a:extLst>
                  <a:ext uri="{0D108BD9-81ED-4DB2-BD59-A6C34878D82A}">
                    <a16:rowId xmlns:a16="http://schemas.microsoft.com/office/drawing/2014/main" val="105781262"/>
                  </a:ext>
                </a:extLst>
              </a:tr>
            </a:tbl>
          </a:graphicData>
        </a:graphic>
      </p:graphicFrame>
      <p:sp>
        <p:nvSpPr>
          <p:cNvPr id="4" name="Text Placeholder 3">
            <a:extLst>
              <a:ext uri="{FF2B5EF4-FFF2-40B4-BE49-F238E27FC236}">
                <a16:creationId xmlns:a16="http://schemas.microsoft.com/office/drawing/2014/main" id="{DC84FB1C-54F2-454D-A13E-D513034590D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016325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DF546-145E-4B7B-AE88-5675D6E2CF95}"/>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81AB2489-F7DE-4D60-AB1A-DAFCA480AA1C}"/>
              </a:ext>
            </a:extLst>
          </p:cNvPr>
          <p:cNvGraphicFramePr>
            <a:graphicFrameLocks noGrp="1"/>
          </p:cNvGraphicFramePr>
          <p:nvPr>
            <p:ph type="chart" sz="quarter" idx="13"/>
            <p:extLst>
              <p:ext uri="{D42A27DB-BD31-4B8C-83A1-F6EECF244321}">
                <p14:modId xmlns:p14="http://schemas.microsoft.com/office/powerpoint/2010/main" val="2518018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6BC55F-108E-4269-8DEA-A5F2F441E9C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3339CC0-C7E9-4322-BCE9-1DC27C4518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243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58472-4997-4643-9A52-5430D6E5A54B}"/>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95F3DFCC-4F2C-49D6-9F47-6620318A0744}"/>
              </a:ext>
            </a:extLst>
          </p:cNvPr>
          <p:cNvGraphicFramePr>
            <a:graphicFrameLocks noGrp="1"/>
          </p:cNvGraphicFramePr>
          <p:nvPr>
            <p:ph type="chart" sz="quarter" idx="13"/>
            <p:extLst>
              <p:ext uri="{D42A27DB-BD31-4B8C-83A1-F6EECF244321}">
                <p14:modId xmlns:p14="http://schemas.microsoft.com/office/powerpoint/2010/main" val="2975461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7C85C3-E044-4045-B608-E2701330B22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377D1CB-4AB7-4572-801B-A4E591656B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0860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F9190-96B8-4D13-A242-C8383E4B4047}"/>
              </a:ext>
            </a:extLst>
          </p:cNvPr>
          <p:cNvSpPr>
            <a:spLocks noGrp="1"/>
          </p:cNvSpPr>
          <p:nvPr>
            <p:ph type="title"/>
          </p:nvPr>
        </p:nvSpPr>
        <p:spPr/>
        <p:txBody>
          <a:bodyPr/>
          <a:lstStyle/>
          <a:p>
            <a:r>
              <a:rPr lang="en-US"/>
              <a:t>Instagram Instagram Top Posts | Tokio Marine America - 1 of 2</a:t>
            </a:r>
          </a:p>
        </p:txBody>
      </p:sp>
      <p:graphicFrame>
        <p:nvGraphicFramePr>
          <p:cNvPr id="5" name="Table Placeholder 4">
            <a:extLst>
              <a:ext uri="{FF2B5EF4-FFF2-40B4-BE49-F238E27FC236}">
                <a16:creationId xmlns:a16="http://schemas.microsoft.com/office/drawing/2014/main" id="{C9FAA657-370E-4740-B9B0-627ECA718A2C}"/>
              </a:ext>
            </a:extLst>
          </p:cNvPr>
          <p:cNvGraphicFramePr>
            <a:graphicFrameLocks noGrp="1"/>
          </p:cNvGraphicFramePr>
          <p:nvPr>
            <p:ph type="tbl" sz="quarter" idx="13"/>
            <p:extLst>
              <p:ext uri="{D42A27DB-BD31-4B8C-83A1-F6EECF244321}">
                <p14:modId xmlns:p14="http://schemas.microsoft.com/office/powerpoint/2010/main" val="712424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73151305"/>
                    </a:ext>
                  </a:extLst>
                </a:gridCol>
                <a:gridCol w="1810512">
                  <a:extLst>
                    <a:ext uri="{9D8B030D-6E8A-4147-A177-3AD203B41FA5}">
                      <a16:colId xmlns:a16="http://schemas.microsoft.com/office/drawing/2014/main" val="2701952858"/>
                    </a:ext>
                  </a:extLst>
                </a:gridCol>
                <a:gridCol w="822960">
                  <a:extLst>
                    <a:ext uri="{9D8B030D-6E8A-4147-A177-3AD203B41FA5}">
                      <a16:colId xmlns:a16="http://schemas.microsoft.com/office/drawing/2014/main" val="3384072909"/>
                    </a:ext>
                  </a:extLst>
                </a:gridCol>
                <a:gridCol w="822960">
                  <a:extLst>
                    <a:ext uri="{9D8B030D-6E8A-4147-A177-3AD203B41FA5}">
                      <a16:colId xmlns:a16="http://schemas.microsoft.com/office/drawing/2014/main" val="415228941"/>
                    </a:ext>
                  </a:extLst>
                </a:gridCol>
                <a:gridCol w="822960">
                  <a:extLst>
                    <a:ext uri="{9D8B030D-6E8A-4147-A177-3AD203B41FA5}">
                      <a16:colId xmlns:a16="http://schemas.microsoft.com/office/drawing/2014/main" val="4066682458"/>
                    </a:ext>
                  </a:extLst>
                </a:gridCol>
                <a:gridCol w="822960">
                  <a:extLst>
                    <a:ext uri="{9D8B030D-6E8A-4147-A177-3AD203B41FA5}">
                      <a16:colId xmlns:a16="http://schemas.microsoft.com/office/drawing/2014/main" val="333778417"/>
                    </a:ext>
                  </a:extLst>
                </a:gridCol>
                <a:gridCol w="822960">
                  <a:extLst>
                    <a:ext uri="{9D8B030D-6E8A-4147-A177-3AD203B41FA5}">
                      <a16:colId xmlns:a16="http://schemas.microsoft.com/office/drawing/2014/main" val="3209330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1134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- 2019-12-31 16:05:15</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To celebrate 2020, we will be closing early today at 3:00 p.m. local time and stay closed through New Year's Day. We'll re-open on January 2,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https://www.instagram.com/p/B6vixcCgpCe/media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13:17:45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96606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- 2019-12-30 17:25:08</a:t>
                      </a:r>
                      <a:r>
                        <a:rPr kumimoji="0" lang="en-US" sz="1000" b="0" i="0" u="none" strike="noStrike" kern="1200" cap="none" spc="0" normalizeH="0" baseline="0" noProof="0">
                          <a:ln>
                            <a:noFill/>
                          </a:ln>
                          <a:solidFill>
                            <a:prstClr val="black"/>
                          </a:solidFill>
                          <a:effectLst/>
                          <a:uLnTx/>
                          <a:uFillTx/>
                          <a:latin typeface="+mn-lt"/>
                          <a:ea typeface="+mn-ea"/>
                          <a:cs typeface="+mn-cs"/>
                        </a:rPr>
                        <a:t>
 Our last featured charity this year is curechildhoodcancer. CURE provides support to patients and families battling childhood cancer. We look forward to further supporting CURE in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https://www.instagram.com/p/B6tHHldHyRu/media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13:17:45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7934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- 2019-12-27 17:30:32</a:t>
                      </a:r>
                      <a:r>
                        <a:rPr kumimoji="0" lang="en-US" sz="1000" b="0" i="0" u="none" strike="noStrike" kern="1200" cap="none" spc="0" normalizeH="0" baseline="0" noProof="0">
                          <a:ln>
                            <a:noFill/>
                          </a:ln>
                          <a:solidFill>
                            <a:prstClr val="black"/>
                          </a:solidFill>
                          <a:effectLst/>
                          <a:uLnTx/>
                          <a:uFillTx/>
                          <a:latin typeface="+mn-lt"/>
                          <a:ea typeface="+mn-ea"/>
                          <a:cs typeface="+mn-cs"/>
                        </a:rPr>
                        <a:t>
 #TeamTMA cares about local charities. To better serve our neighbors this month, our Chicago office has chosen to partner with thenightministry. The Night Ministry provides outreach and support to those struggling with homelessness and poverty in the Chicago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https://www.instagram.com/p/B6lZWhFnvES/media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13:17:45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33758505"/>
                  </a:ext>
                </a:extLst>
              </a:tr>
            </a:tbl>
          </a:graphicData>
        </a:graphic>
      </p:graphicFrame>
      <p:sp>
        <p:nvSpPr>
          <p:cNvPr id="4" name="Text Placeholder 3">
            <a:extLst>
              <a:ext uri="{FF2B5EF4-FFF2-40B4-BE49-F238E27FC236}">
                <a16:creationId xmlns:a16="http://schemas.microsoft.com/office/drawing/2014/main" id="{0877A3D9-2500-4DA2-9D04-1BB834EC64F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943407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D0750-444A-4521-BF76-082197055360}"/>
              </a:ext>
            </a:extLst>
          </p:cNvPr>
          <p:cNvSpPr>
            <a:spLocks noGrp="1"/>
          </p:cNvSpPr>
          <p:nvPr>
            <p:ph type="title"/>
          </p:nvPr>
        </p:nvSpPr>
        <p:spPr/>
        <p:txBody>
          <a:bodyPr/>
          <a:lstStyle/>
          <a:p>
            <a:r>
              <a:rPr lang="en-US"/>
              <a:t>Instagram Instagram Top Posts | Tokio Marine America - 2 of 2</a:t>
            </a:r>
          </a:p>
        </p:txBody>
      </p:sp>
      <p:graphicFrame>
        <p:nvGraphicFramePr>
          <p:cNvPr id="5" name="Table Placeholder 4">
            <a:extLst>
              <a:ext uri="{FF2B5EF4-FFF2-40B4-BE49-F238E27FC236}">
                <a16:creationId xmlns:a16="http://schemas.microsoft.com/office/drawing/2014/main" id="{63820F4D-3A45-4048-9974-EAE37FD62AB8}"/>
              </a:ext>
            </a:extLst>
          </p:cNvPr>
          <p:cNvGraphicFramePr>
            <a:graphicFrameLocks noGrp="1"/>
          </p:cNvGraphicFramePr>
          <p:nvPr>
            <p:ph type="tbl" sz="quarter" idx="13"/>
            <p:extLst>
              <p:ext uri="{D42A27DB-BD31-4B8C-83A1-F6EECF244321}">
                <p14:modId xmlns:p14="http://schemas.microsoft.com/office/powerpoint/2010/main" val="514819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44350446"/>
                    </a:ext>
                  </a:extLst>
                </a:gridCol>
                <a:gridCol w="1810512">
                  <a:extLst>
                    <a:ext uri="{9D8B030D-6E8A-4147-A177-3AD203B41FA5}">
                      <a16:colId xmlns:a16="http://schemas.microsoft.com/office/drawing/2014/main" val="2757723662"/>
                    </a:ext>
                  </a:extLst>
                </a:gridCol>
                <a:gridCol w="822960">
                  <a:extLst>
                    <a:ext uri="{9D8B030D-6E8A-4147-A177-3AD203B41FA5}">
                      <a16:colId xmlns:a16="http://schemas.microsoft.com/office/drawing/2014/main" val="3594525260"/>
                    </a:ext>
                  </a:extLst>
                </a:gridCol>
                <a:gridCol w="822960">
                  <a:extLst>
                    <a:ext uri="{9D8B030D-6E8A-4147-A177-3AD203B41FA5}">
                      <a16:colId xmlns:a16="http://schemas.microsoft.com/office/drawing/2014/main" val="359059931"/>
                    </a:ext>
                  </a:extLst>
                </a:gridCol>
                <a:gridCol w="822960">
                  <a:extLst>
                    <a:ext uri="{9D8B030D-6E8A-4147-A177-3AD203B41FA5}">
                      <a16:colId xmlns:a16="http://schemas.microsoft.com/office/drawing/2014/main" val="346549685"/>
                    </a:ext>
                  </a:extLst>
                </a:gridCol>
                <a:gridCol w="822960">
                  <a:extLst>
                    <a:ext uri="{9D8B030D-6E8A-4147-A177-3AD203B41FA5}">
                      <a16:colId xmlns:a16="http://schemas.microsoft.com/office/drawing/2014/main" val="273764277"/>
                    </a:ext>
                  </a:extLst>
                </a:gridCol>
                <a:gridCol w="822960">
                  <a:extLst>
                    <a:ext uri="{9D8B030D-6E8A-4147-A177-3AD203B41FA5}">
                      <a16:colId xmlns:a16="http://schemas.microsoft.com/office/drawing/2014/main" val="3834919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512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- 2019-12-24 16:01:40</a:t>
                      </a:r>
                      <a:r>
                        <a:rPr kumimoji="0" lang="en-US" sz="1000" b="0" i="0" u="none" strike="noStrike" kern="1200" cap="none" spc="0" normalizeH="0" baseline="0" noProof="0">
                          <a:ln>
                            <a:noFill/>
                          </a:ln>
                          <a:solidFill>
                            <a:prstClr val="black"/>
                          </a:solidFill>
                          <a:effectLst/>
                          <a:uLnTx/>
                          <a:uFillTx/>
                          <a:latin typeface="+mn-lt"/>
                          <a:ea typeface="+mn-ea"/>
                          <a:cs typeface="+mn-cs"/>
                        </a:rPr>
                        <a:t>
 Happy Holidays! To celebrate the season, we will close early today, Dec. 24th, at 12:00 p.m. and stay closed through Christmas. We will re-open on December 26th.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https://www.instagram.com/p/B6dgzAXA8cS/media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13:17:45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97031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- 2019-12-23 17:30:14</a:t>
                      </a:r>
                      <a:r>
                        <a:rPr kumimoji="0" lang="en-US" sz="1000" b="0" i="0" u="none" strike="noStrike" kern="1200" cap="none" spc="0" normalizeH="0" baseline="0" noProof="0">
                          <a:ln>
                            <a:noFill/>
                          </a:ln>
                          <a:solidFill>
                            <a:prstClr val="black"/>
                          </a:solidFill>
                          <a:effectLst/>
                          <a:uLnTx/>
                          <a:uFillTx/>
                          <a:latin typeface="+mn-lt"/>
                          <a:ea typeface="+mn-ea"/>
                          <a:cs typeface="+mn-cs"/>
                        </a:rPr>
                        <a:t>
 This year, we're using the holidays as an excuse to celebrate all the great teamwork and problem solving our employees had to offer this year. Great work, #TeamTMA! And happy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https://www.instagram.com/p/B6bGI0wnpoL/media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13:17:45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0088497"/>
                  </a:ext>
                </a:extLst>
              </a:tr>
            </a:tbl>
          </a:graphicData>
        </a:graphic>
      </p:graphicFrame>
      <p:sp>
        <p:nvSpPr>
          <p:cNvPr id="4" name="Text Placeholder 3">
            <a:extLst>
              <a:ext uri="{FF2B5EF4-FFF2-40B4-BE49-F238E27FC236}">
                <a16:creationId xmlns:a16="http://schemas.microsoft.com/office/drawing/2014/main" id="{316041B2-F796-4CF9-9F69-0763AD91C46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949335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7ADF1-3F87-4793-AE53-C742130F6521}"/>
              </a:ext>
            </a:extLst>
          </p:cNvPr>
          <p:cNvSpPr>
            <a:spLocks noGrp="1"/>
          </p:cNvSpPr>
          <p:nvPr>
            <p:ph type="title"/>
          </p:nvPr>
        </p:nvSpPr>
        <p:spPr/>
        <p:txBody>
          <a:bodyPr/>
          <a:lstStyle/>
          <a:p>
            <a:r>
              <a:rPr lang="en-US"/>
              <a:t>Instagram Total Interactions | Philadelphia Insurance</a:t>
            </a:r>
          </a:p>
        </p:txBody>
      </p:sp>
      <p:graphicFrame>
        <p:nvGraphicFramePr>
          <p:cNvPr id="6" name="Chart Placeholder 5">
            <a:extLst>
              <a:ext uri="{FF2B5EF4-FFF2-40B4-BE49-F238E27FC236}">
                <a16:creationId xmlns:a16="http://schemas.microsoft.com/office/drawing/2014/main" id="{F1044A7B-DE43-42D3-AFAD-E05C994F3E40}"/>
              </a:ext>
            </a:extLst>
          </p:cNvPr>
          <p:cNvGraphicFramePr>
            <a:graphicFrameLocks noGrp="1"/>
          </p:cNvGraphicFramePr>
          <p:nvPr>
            <p:ph type="chart" sz="quarter" idx="13"/>
            <p:extLst>
              <p:ext uri="{D42A27DB-BD31-4B8C-83A1-F6EECF244321}">
                <p14:modId xmlns:p14="http://schemas.microsoft.com/office/powerpoint/2010/main" val="3494028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6B01FF-53F5-47C6-8859-863B9562CA5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093A66A-413A-4847-861F-9ABE4EE0A4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12686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B9597-CBC4-4636-9E1B-E29D3FC1CB0B}"/>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AEF22011-A0AD-43FB-B293-1B73C4C56D21}"/>
              </a:ext>
            </a:extLst>
          </p:cNvPr>
          <p:cNvGraphicFramePr>
            <a:graphicFrameLocks noGrp="1"/>
          </p:cNvGraphicFramePr>
          <p:nvPr>
            <p:ph type="tbl" sz="quarter" idx="13"/>
            <p:extLst>
              <p:ext uri="{D42A27DB-BD31-4B8C-83A1-F6EECF244321}">
                <p14:modId xmlns:p14="http://schemas.microsoft.com/office/powerpoint/2010/main" val="1635714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877494548"/>
                    </a:ext>
                  </a:extLst>
                </a:gridCol>
                <a:gridCol w="658368">
                  <a:extLst>
                    <a:ext uri="{9D8B030D-6E8A-4147-A177-3AD203B41FA5}">
                      <a16:colId xmlns:a16="http://schemas.microsoft.com/office/drawing/2014/main" val="1036376935"/>
                    </a:ext>
                  </a:extLst>
                </a:gridCol>
                <a:gridCol w="658368">
                  <a:extLst>
                    <a:ext uri="{9D8B030D-6E8A-4147-A177-3AD203B41FA5}">
                      <a16:colId xmlns:a16="http://schemas.microsoft.com/office/drawing/2014/main" val="599914493"/>
                    </a:ext>
                  </a:extLst>
                </a:gridCol>
                <a:gridCol w="329184">
                  <a:extLst>
                    <a:ext uri="{9D8B030D-6E8A-4147-A177-3AD203B41FA5}">
                      <a16:colId xmlns:a16="http://schemas.microsoft.com/office/drawing/2014/main" val="3527456173"/>
                    </a:ext>
                  </a:extLst>
                </a:gridCol>
                <a:gridCol w="329184">
                  <a:extLst>
                    <a:ext uri="{9D8B030D-6E8A-4147-A177-3AD203B41FA5}">
                      <a16:colId xmlns:a16="http://schemas.microsoft.com/office/drawing/2014/main" val="3346180567"/>
                    </a:ext>
                  </a:extLst>
                </a:gridCol>
                <a:gridCol w="658368">
                  <a:extLst>
                    <a:ext uri="{9D8B030D-6E8A-4147-A177-3AD203B41FA5}">
                      <a16:colId xmlns:a16="http://schemas.microsoft.com/office/drawing/2014/main" val="4277341072"/>
                    </a:ext>
                  </a:extLst>
                </a:gridCol>
                <a:gridCol w="658368">
                  <a:extLst>
                    <a:ext uri="{9D8B030D-6E8A-4147-A177-3AD203B41FA5}">
                      <a16:colId xmlns:a16="http://schemas.microsoft.com/office/drawing/2014/main" val="1611128780"/>
                    </a:ext>
                  </a:extLst>
                </a:gridCol>
                <a:gridCol w="658368">
                  <a:extLst>
                    <a:ext uri="{9D8B030D-6E8A-4147-A177-3AD203B41FA5}">
                      <a16:colId xmlns:a16="http://schemas.microsoft.com/office/drawing/2014/main" val="3056060720"/>
                    </a:ext>
                  </a:extLst>
                </a:gridCol>
                <a:gridCol w="658368">
                  <a:extLst>
                    <a:ext uri="{9D8B030D-6E8A-4147-A177-3AD203B41FA5}">
                      <a16:colId xmlns:a16="http://schemas.microsoft.com/office/drawing/2014/main" val="1886565576"/>
                    </a:ext>
                  </a:extLst>
                </a:gridCol>
                <a:gridCol w="658368">
                  <a:extLst>
                    <a:ext uri="{9D8B030D-6E8A-4147-A177-3AD203B41FA5}">
                      <a16:colId xmlns:a16="http://schemas.microsoft.com/office/drawing/2014/main" val="3341410716"/>
                    </a:ext>
                  </a:extLst>
                </a:gridCol>
                <a:gridCol w="658368">
                  <a:extLst>
                    <a:ext uri="{9D8B030D-6E8A-4147-A177-3AD203B41FA5}">
                      <a16:colId xmlns:a16="http://schemas.microsoft.com/office/drawing/2014/main" val="1781862287"/>
                    </a:ext>
                  </a:extLst>
                </a:gridCol>
                <a:gridCol w="658368">
                  <a:extLst>
                    <a:ext uri="{9D8B030D-6E8A-4147-A177-3AD203B41FA5}">
                      <a16:colId xmlns:a16="http://schemas.microsoft.com/office/drawing/2014/main" val="1782271202"/>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666970864"/>
                  </a:ext>
                </a:extLst>
              </a:tr>
              <a:tr h="370840">
                <a:tc>
                  <a:txBody>
                    <a:bodyPr/>
                    <a:lstStyle/>
                    <a:p>
                      <a:r>
                        <a:rPr lang="en-US" sz="1000"/>
                        <a:t>phlyinsurance</a:t>
                      </a:r>
                    </a:p>
                  </a:txBody>
                  <a:tcPr/>
                </a:tc>
                <a:tc>
                  <a:txBody>
                    <a:bodyPr/>
                    <a:lstStyle/>
                    <a:p>
                      <a:r>
                        <a:rPr lang="en-US" sz="1000"/>
                        <a:t>119</a:t>
                      </a:r>
                    </a:p>
                  </a:txBody>
                  <a:tcPr/>
                </a:tc>
                <a:tc>
                  <a:txBody>
                    <a:bodyPr/>
                    <a:lstStyle/>
                    <a:p>
                      <a:r>
                        <a:rPr lang="en-US" sz="1000"/>
                        <a:t>0.7939</a:t>
                      </a:r>
                    </a:p>
                  </a:txBody>
                  <a:tcPr/>
                </a:tc>
                <a:tc>
                  <a:txBody>
                    <a:bodyPr/>
                    <a:lstStyle/>
                    <a:p>
                      <a:r>
                        <a:rPr lang="en-US" sz="1000"/>
                        <a:t>23.30</a:t>
                      </a:r>
                    </a:p>
                  </a:txBody>
                  <a:tcPr/>
                </a:tc>
                <a:tc>
                  <a:txBody>
                    <a:bodyPr/>
                    <a:lstStyle/>
                    <a:p>
                      <a:r>
                        <a:rPr lang="en-US" sz="1000"/>
                        <a:t>0.24</a:t>
                      </a:r>
                    </a:p>
                  </a:txBody>
                  <a:tcPr/>
                </a:tc>
                <a:tc>
                  <a:txBody>
                    <a:bodyPr/>
                    <a:lstStyle/>
                    <a:p>
                      <a:r>
                        <a:rPr lang="en-US" sz="1000"/>
                        <a:t>281.59</a:t>
                      </a:r>
                    </a:p>
                  </a:txBody>
                  <a:tcPr/>
                </a:tc>
                <a:tc>
                  <a:txBody>
                    <a:bodyPr/>
                    <a:lstStyle/>
                    <a:p>
                      <a:r>
                        <a:rPr lang="en-US" sz="1000"/>
                        <a:t>222.72</a:t>
                      </a:r>
                    </a:p>
                  </a:txBody>
                  <a:tcPr/>
                </a:tc>
                <a:tc>
                  <a:txBody>
                    <a:bodyPr/>
                    <a:lstStyle/>
                    <a:p>
                      <a:r>
                        <a:rPr lang="en-US" sz="1000"/>
                        <a:t>175.20</a:t>
                      </a:r>
                    </a:p>
                  </a:txBody>
                  <a:tcPr/>
                </a:tc>
                <a:tc>
                  <a:txBody>
                    <a:bodyPr/>
                    <a:lstStyle/>
                    <a:p>
                      <a:r>
                        <a:rPr lang="en-US" sz="1000"/>
                        <a:t>174.96</a:t>
                      </a:r>
                    </a:p>
                  </a:txBody>
                  <a:tcPr/>
                </a:tc>
                <a:tc>
                  <a:txBody>
                    <a:bodyPr/>
                    <a:lstStyle/>
                    <a:p>
                      <a:r>
                        <a:rPr lang="en-US" sz="1000"/>
                        <a:t>33509</a:t>
                      </a:r>
                    </a:p>
                  </a:txBody>
                  <a:tcPr/>
                </a:tc>
                <a:tc>
                  <a:txBody>
                    <a:bodyPr/>
                    <a:lstStyle/>
                    <a:p>
                      <a:r>
                        <a:rPr lang="en-US" sz="1000"/>
                        <a:t>2773</a:t>
                      </a:r>
                    </a:p>
                  </a:txBody>
                  <a:tcPr/>
                </a:tc>
                <a:tc>
                  <a:txBody>
                    <a:bodyPr/>
                    <a:lstStyle/>
                    <a:p>
                      <a:r>
                        <a:rPr lang="en-US" sz="1000"/>
                        <a:t>20849</a:t>
                      </a:r>
                    </a:p>
                  </a:txBody>
                  <a:tcPr/>
                </a:tc>
                <a:extLst>
                  <a:ext uri="{0D108BD9-81ED-4DB2-BD59-A6C34878D82A}">
                    <a16:rowId xmlns:a16="http://schemas.microsoft.com/office/drawing/2014/main" val="652999987"/>
                  </a:ext>
                </a:extLst>
              </a:tr>
            </a:tbl>
          </a:graphicData>
        </a:graphic>
      </p:graphicFrame>
      <p:sp>
        <p:nvSpPr>
          <p:cNvPr id="4" name="Text Placeholder 3">
            <a:extLst>
              <a:ext uri="{FF2B5EF4-FFF2-40B4-BE49-F238E27FC236}">
                <a16:creationId xmlns:a16="http://schemas.microsoft.com/office/drawing/2014/main" id="{8B67F82D-E59C-4CDF-A61C-C08EA2AD46BF}"/>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1781996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6B6DC-05BC-4974-81DE-B5F2A80ECA7F}"/>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33D8291C-3210-4BF3-8F95-F97462991267}"/>
              </a:ext>
            </a:extLst>
          </p:cNvPr>
          <p:cNvGraphicFramePr>
            <a:graphicFrameLocks noGrp="1"/>
          </p:cNvGraphicFramePr>
          <p:nvPr>
            <p:ph type="tbl" sz="quarter" idx="13"/>
            <p:extLst>
              <p:ext uri="{D42A27DB-BD31-4B8C-83A1-F6EECF244321}">
                <p14:modId xmlns:p14="http://schemas.microsoft.com/office/powerpoint/2010/main" val="2606246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07470713"/>
                    </a:ext>
                  </a:extLst>
                </a:gridCol>
                <a:gridCol w="411480">
                  <a:extLst>
                    <a:ext uri="{9D8B030D-6E8A-4147-A177-3AD203B41FA5}">
                      <a16:colId xmlns:a16="http://schemas.microsoft.com/office/drawing/2014/main" val="2908356522"/>
                    </a:ext>
                  </a:extLst>
                </a:gridCol>
                <a:gridCol w="411480">
                  <a:extLst>
                    <a:ext uri="{9D8B030D-6E8A-4147-A177-3AD203B41FA5}">
                      <a16:colId xmlns:a16="http://schemas.microsoft.com/office/drawing/2014/main" val="3532646082"/>
                    </a:ext>
                  </a:extLst>
                </a:gridCol>
                <a:gridCol w="411480">
                  <a:extLst>
                    <a:ext uri="{9D8B030D-6E8A-4147-A177-3AD203B41FA5}">
                      <a16:colId xmlns:a16="http://schemas.microsoft.com/office/drawing/2014/main" val="3892074603"/>
                    </a:ext>
                  </a:extLst>
                </a:gridCol>
                <a:gridCol w="411480">
                  <a:extLst>
                    <a:ext uri="{9D8B030D-6E8A-4147-A177-3AD203B41FA5}">
                      <a16:colId xmlns:a16="http://schemas.microsoft.com/office/drawing/2014/main" val="3025086856"/>
                    </a:ext>
                  </a:extLst>
                </a:gridCol>
                <a:gridCol w="411480">
                  <a:extLst>
                    <a:ext uri="{9D8B030D-6E8A-4147-A177-3AD203B41FA5}">
                      <a16:colId xmlns:a16="http://schemas.microsoft.com/office/drawing/2014/main" val="969944747"/>
                    </a:ext>
                  </a:extLst>
                </a:gridCol>
                <a:gridCol w="411480">
                  <a:extLst>
                    <a:ext uri="{9D8B030D-6E8A-4147-A177-3AD203B41FA5}">
                      <a16:colId xmlns:a16="http://schemas.microsoft.com/office/drawing/2014/main" val="4097309548"/>
                    </a:ext>
                  </a:extLst>
                </a:gridCol>
                <a:gridCol w="411480">
                  <a:extLst>
                    <a:ext uri="{9D8B030D-6E8A-4147-A177-3AD203B41FA5}">
                      <a16:colId xmlns:a16="http://schemas.microsoft.com/office/drawing/2014/main" val="1347846131"/>
                    </a:ext>
                  </a:extLst>
                </a:gridCol>
                <a:gridCol w="411480">
                  <a:extLst>
                    <a:ext uri="{9D8B030D-6E8A-4147-A177-3AD203B41FA5}">
                      <a16:colId xmlns:a16="http://schemas.microsoft.com/office/drawing/2014/main" val="2447704928"/>
                    </a:ext>
                  </a:extLst>
                </a:gridCol>
                <a:gridCol w="411480">
                  <a:extLst>
                    <a:ext uri="{9D8B030D-6E8A-4147-A177-3AD203B41FA5}">
                      <a16:colId xmlns:a16="http://schemas.microsoft.com/office/drawing/2014/main" val="1235964867"/>
                    </a:ext>
                  </a:extLst>
                </a:gridCol>
                <a:gridCol w="411480">
                  <a:extLst>
                    <a:ext uri="{9D8B030D-6E8A-4147-A177-3AD203B41FA5}">
                      <a16:colId xmlns:a16="http://schemas.microsoft.com/office/drawing/2014/main" val="2888727470"/>
                    </a:ext>
                  </a:extLst>
                </a:gridCol>
                <a:gridCol w="411480">
                  <a:extLst>
                    <a:ext uri="{9D8B030D-6E8A-4147-A177-3AD203B41FA5}">
                      <a16:colId xmlns:a16="http://schemas.microsoft.com/office/drawing/2014/main" val="724349377"/>
                    </a:ext>
                  </a:extLst>
                </a:gridCol>
                <a:gridCol w="411480">
                  <a:extLst>
                    <a:ext uri="{9D8B030D-6E8A-4147-A177-3AD203B41FA5}">
                      <a16:colId xmlns:a16="http://schemas.microsoft.com/office/drawing/2014/main" val="757378864"/>
                    </a:ext>
                  </a:extLst>
                </a:gridCol>
                <a:gridCol w="411480">
                  <a:extLst>
                    <a:ext uri="{9D8B030D-6E8A-4147-A177-3AD203B41FA5}">
                      <a16:colId xmlns:a16="http://schemas.microsoft.com/office/drawing/2014/main" val="1708494214"/>
                    </a:ext>
                  </a:extLst>
                </a:gridCol>
                <a:gridCol w="411480">
                  <a:extLst>
                    <a:ext uri="{9D8B030D-6E8A-4147-A177-3AD203B41FA5}">
                      <a16:colId xmlns:a16="http://schemas.microsoft.com/office/drawing/2014/main" val="1580602777"/>
                    </a:ext>
                  </a:extLst>
                </a:gridCol>
                <a:gridCol w="411480">
                  <a:extLst>
                    <a:ext uri="{9D8B030D-6E8A-4147-A177-3AD203B41FA5}">
                      <a16:colId xmlns:a16="http://schemas.microsoft.com/office/drawing/2014/main" val="1274599305"/>
                    </a:ext>
                  </a:extLst>
                </a:gridCol>
                <a:gridCol w="411480">
                  <a:extLst>
                    <a:ext uri="{9D8B030D-6E8A-4147-A177-3AD203B41FA5}">
                      <a16:colId xmlns:a16="http://schemas.microsoft.com/office/drawing/2014/main" val="197332641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014485661"/>
                  </a:ext>
                </a:extLst>
              </a:tr>
              <a:tr h="370840">
                <a:tc>
                  <a:txBody>
                    <a:bodyPr/>
                    <a:lstStyle/>
                    <a:p>
                      <a:r>
                        <a:rPr lang="en-US" sz="1000"/>
                        <a:t>Philadelphia Insurance Companies</a:t>
                      </a:r>
                    </a:p>
                  </a:txBody>
                  <a:tcPr/>
                </a:tc>
                <a:tc>
                  <a:txBody>
                    <a:bodyPr/>
                    <a:lstStyle/>
                    <a:p>
                      <a:r>
                        <a:rPr lang="en-US" sz="1000"/>
                        <a:t>22677</a:t>
                      </a:r>
                    </a:p>
                  </a:txBody>
                  <a:tcPr/>
                </a:tc>
                <a:tc>
                  <a:txBody>
                    <a:bodyPr/>
                    <a:lstStyle/>
                    <a:p>
                      <a:r>
                        <a:rPr lang="en-US" sz="1000"/>
                        <a:t>6121</a:t>
                      </a:r>
                    </a:p>
                  </a:txBody>
                  <a:tcPr/>
                </a:tc>
                <a:tc>
                  <a:txBody>
                    <a:bodyPr/>
                    <a:lstStyle/>
                    <a:p>
                      <a:r>
                        <a:rPr lang="en-US" sz="1000"/>
                        <a:t>280</a:t>
                      </a:r>
                    </a:p>
                  </a:txBody>
                  <a:tcPr/>
                </a:tc>
                <a:tc>
                  <a:txBody>
                    <a:bodyPr/>
                    <a:lstStyle/>
                    <a:p>
                      <a:r>
                        <a:rPr lang="en-US" sz="1000"/>
                        <a:t>19606</a:t>
                      </a:r>
                    </a:p>
                  </a:txBody>
                  <a:tcPr/>
                </a:tc>
                <a:tc>
                  <a:txBody>
                    <a:bodyPr/>
                    <a:lstStyle/>
                    <a:p>
                      <a:r>
                        <a:rPr lang="en-US" sz="1000"/>
                        <a:t>70.021428571429</a:t>
                      </a:r>
                    </a:p>
                  </a:txBody>
                  <a:tcPr/>
                </a:tc>
                <a:tc>
                  <a:txBody>
                    <a:bodyPr/>
                    <a:lstStyle/>
                    <a:p>
                      <a:r>
                        <a:rPr lang="en-US" sz="1000"/>
                        <a:t>315</a:t>
                      </a:r>
                    </a:p>
                  </a:txBody>
                  <a:tcPr/>
                </a:tc>
                <a:tc>
                  <a:txBody>
                    <a:bodyPr/>
                    <a:lstStyle/>
                    <a:p>
                      <a:r>
                        <a:rPr lang="en-US" sz="1000"/>
                        <a:t>1.125</a:t>
                      </a:r>
                    </a:p>
                  </a:txBody>
                  <a:tcPr/>
                </a:tc>
                <a:tc>
                  <a:txBody>
                    <a:bodyPr/>
                    <a:lstStyle/>
                    <a:p>
                      <a:r>
                        <a:rPr lang="en-US" sz="1000"/>
                        <a:t>1933</a:t>
                      </a:r>
                    </a:p>
                  </a:txBody>
                  <a:tcPr/>
                </a:tc>
                <a:tc>
                  <a:txBody>
                    <a:bodyPr/>
                    <a:lstStyle/>
                    <a:p>
                      <a:r>
                        <a:rPr lang="en-US" sz="1000"/>
                        <a:t>7.4633204633205</a:t>
                      </a:r>
                    </a:p>
                  </a:txBody>
                  <a:tcPr/>
                </a:tc>
                <a:tc>
                  <a:txBody>
                    <a:bodyPr/>
                    <a:lstStyle/>
                    <a:p>
                      <a:r>
                        <a:rPr lang="en-US" sz="1000"/>
                        <a:t>47691</a:t>
                      </a:r>
                    </a:p>
                  </a:txBody>
                  <a:tcPr/>
                </a:tc>
                <a:tc>
                  <a:txBody>
                    <a:bodyPr/>
                    <a:lstStyle/>
                    <a:p>
                      <a:r>
                        <a:rPr lang="en-US" sz="1000"/>
                        <a:t>184.13513513514</a:t>
                      </a:r>
                    </a:p>
                  </a:txBody>
                  <a:tcPr/>
                </a:tc>
                <a:tc>
                  <a:txBody>
                    <a:bodyPr/>
                    <a:lstStyle/>
                    <a:p>
                      <a:r>
                        <a:rPr lang="en-US" sz="1000"/>
                        <a:t>1080142</a:t>
                      </a:r>
                    </a:p>
                  </a:txBody>
                  <a:tcPr/>
                </a:tc>
                <a:tc>
                  <a:txBody>
                    <a:bodyPr/>
                    <a:lstStyle/>
                    <a:p>
                      <a:r>
                        <a:rPr lang="en-US" sz="1000"/>
                        <a:t>4170.4324324324</a:t>
                      </a:r>
                    </a:p>
                  </a:txBody>
                  <a:tcPr/>
                </a:tc>
                <a:tc>
                  <a:txBody>
                    <a:bodyPr/>
                    <a:lstStyle/>
                    <a:p>
                      <a:r>
                        <a:rPr lang="en-US" sz="1000"/>
                        <a:t>0.050736220075031 %</a:t>
                      </a:r>
                    </a:p>
                  </a:txBody>
                  <a:tcPr/>
                </a:tc>
                <a:tc>
                  <a:txBody>
                    <a:bodyPr/>
                    <a:lstStyle/>
                    <a:p>
                      <a:r>
                        <a:rPr lang="en-US" sz="1000"/>
                        <a:t>29862</a:t>
                      </a:r>
                    </a:p>
                  </a:txBody>
                  <a:tcPr/>
                </a:tc>
                <a:tc>
                  <a:txBody>
                    <a:bodyPr/>
                    <a:lstStyle/>
                    <a:p>
                      <a:r>
                        <a:rPr lang="en-US" sz="1000"/>
                        <a:t>9024.4765</a:t>
                      </a:r>
                    </a:p>
                  </a:txBody>
                  <a:tcPr/>
                </a:tc>
                <a:extLst>
                  <a:ext uri="{0D108BD9-81ED-4DB2-BD59-A6C34878D82A}">
                    <a16:rowId xmlns:a16="http://schemas.microsoft.com/office/drawing/2014/main" val="2277874663"/>
                  </a:ext>
                </a:extLst>
              </a:tr>
            </a:tbl>
          </a:graphicData>
        </a:graphic>
      </p:graphicFrame>
      <p:sp>
        <p:nvSpPr>
          <p:cNvPr id="4" name="Text Placeholder 3">
            <a:extLst>
              <a:ext uri="{FF2B5EF4-FFF2-40B4-BE49-F238E27FC236}">
                <a16:creationId xmlns:a16="http://schemas.microsoft.com/office/drawing/2014/main" id="{2AA9FE84-DCD1-4B37-B538-ACB8240ACC61}"/>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8839445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877</Words>
  <Application>Microsoft Office PowerPoint</Application>
  <PresentationFormat>On-screen Show (4:3)</PresentationFormat>
  <Paragraphs>343</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TMA Quarterly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vt:lpstr>
      <vt:lpstr>Facebook Total Interactions | Philadelphia Insurance</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Twitter Total Interactions | Philadelphia Insurance</vt:lpstr>
      <vt:lpstr>LinkedIn Key Metrics Table | Tokio Marine America</vt:lpstr>
      <vt:lpstr>LinkedIn LinkedIn Followers Change | Tokio Marine America</vt:lpstr>
      <vt:lpstr>LinkedIn Average Interactions Per LinkedIn Update | Tokio Marine America</vt:lpstr>
      <vt:lpstr>LinkedIn Updates Table | Tokio Marine America</vt:lpstr>
      <vt:lpstr>LinkedIn Total Interactions | Philadelphia Insurance</vt:lpstr>
      <vt:lpstr>Instagram Key Metrics Table | Tokio Marine America</vt:lpstr>
      <vt:lpstr>Instagram Followers Change | Tokio Marine America</vt:lpstr>
      <vt:lpstr>Instagram Average Interactions Per Post | Tokio Marine America</vt:lpstr>
      <vt:lpstr>Instagram Instagram Top Posts | Tokio Marine America - 1 of 2</vt:lpstr>
      <vt:lpstr>Instagram Instagram Top Posts | Tokio Marine America - 2 of 2</vt:lpstr>
      <vt:lpstr>Instagram Total Interactions | Philadelphia Insurance</vt:lpstr>
      <vt:lpstr>Instagram Stories Key Metrics Table | Philadelphia Insurance</vt:lpstr>
      <vt:lpstr>LinkedIn Key Metrics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Quarterly Social Media</dc:title>
  <dc:creator>Frederik Peiniger</dc:creator>
  <cp:lastModifiedBy>Frederik Peiniger</cp:lastModifiedBy>
  <cp:revision>1</cp:revision>
  <dcterms:created xsi:type="dcterms:W3CDTF">2020-01-15T14:08:03Z</dcterms:created>
  <dcterms:modified xsi:type="dcterms:W3CDTF">2020-01-15T14:08:38Z</dcterms:modified>
</cp:coreProperties>
</file>