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1" r:id="rId26"/>
    <p:sldId id="282" r:id="rId27"/>
    <p:sldId id="283"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43800</c:v>
                </c:pt>
              </c:numCache>
            </c:numRef>
          </c:cat>
          <c:val>
            <c:numRef>
              <c:f>Sheet1!$B$2</c:f>
              <c:numCache>
                <c:formatCode>General</c:formatCode>
                <c:ptCount val="1"/>
                <c:pt idx="0">
                  <c:v>325</c:v>
                </c:pt>
              </c:numCache>
            </c:numRef>
          </c:val>
          <c:extLst>
            <c:ext xmlns:c16="http://schemas.microsoft.com/office/drawing/2014/chart" uri="{C3380CC4-5D6E-409C-BE32-E72D297353CC}">
              <c16:uniqueId val="{00000000-4CC6-4B84-8FC9-BBB7C6208121}"/>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43800</c:v>
                </c:pt>
              </c:numCache>
            </c:numRef>
          </c:cat>
          <c:val>
            <c:numRef>
              <c:f>Sheet1!$C$2</c:f>
              <c:numCache>
                <c:formatCode>General</c:formatCode>
                <c:ptCount val="1"/>
                <c:pt idx="0">
                  <c:v>292</c:v>
                </c:pt>
              </c:numCache>
            </c:numRef>
          </c:val>
          <c:extLst>
            <c:ext xmlns:c16="http://schemas.microsoft.com/office/drawing/2014/chart" uri="{C3380CC4-5D6E-409C-BE32-E72D297353CC}">
              <c16:uniqueId val="{00000001-4CC6-4B84-8FC9-BBB7C6208121}"/>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43800</c:v>
                </c:pt>
              </c:numCache>
            </c:numRef>
          </c:cat>
          <c:val>
            <c:numRef>
              <c:f>Sheet1!$D$2</c:f>
              <c:numCache>
                <c:formatCode>General</c:formatCode>
                <c:ptCount val="1"/>
                <c:pt idx="0">
                  <c:v>14160</c:v>
                </c:pt>
              </c:numCache>
            </c:numRef>
          </c:val>
          <c:extLst>
            <c:ext xmlns:c16="http://schemas.microsoft.com/office/drawing/2014/chart" uri="{C3380CC4-5D6E-409C-BE32-E72D297353CC}">
              <c16:uniqueId val="{00000002-4CC6-4B84-8FC9-BBB7C6208121}"/>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43800</c:v>
                </c:pt>
              </c:numCache>
            </c:numRef>
          </c:cat>
          <c:val>
            <c:numRef>
              <c:f>Sheet1!$E$2</c:f>
              <c:numCache>
                <c:formatCode>General</c:formatCode>
                <c:ptCount val="1"/>
                <c:pt idx="0">
                  <c:v>164</c:v>
                </c:pt>
              </c:numCache>
            </c:numRef>
          </c:val>
          <c:extLst>
            <c:ext xmlns:c16="http://schemas.microsoft.com/office/drawing/2014/chart" uri="{C3380CC4-5D6E-409C-BE32-E72D297353CC}">
              <c16:uniqueId val="{00000003-4CC6-4B84-8FC9-BBB7C6208121}"/>
            </c:ext>
          </c:extLst>
        </c:ser>
        <c:dLbls>
          <c:showLegendKey val="0"/>
          <c:showVal val="0"/>
          <c:showCatName val="0"/>
          <c:showSerName val="0"/>
          <c:showPercent val="0"/>
          <c:showBubbleSize val="0"/>
        </c:dLbls>
        <c:gapWidth val="219"/>
        <c:overlap val="-27"/>
        <c:axId val="174736872"/>
        <c:axId val="174737856"/>
      </c:barChart>
      <c:dateAx>
        <c:axId val="174736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737856"/>
        <c:crosses val="autoZero"/>
        <c:auto val="1"/>
        <c:lblOffset val="100"/>
        <c:baseTimeUnit val="days"/>
      </c:dateAx>
      <c:valAx>
        <c:axId val="174737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736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0</c:v>
                </c:pt>
                <c:pt idx="1">
                  <c:v>0</c:v>
                </c:pt>
                <c:pt idx="2">
                  <c:v>-1</c:v>
                </c:pt>
                <c:pt idx="3">
                  <c:v>-1</c:v>
                </c:pt>
                <c:pt idx="4">
                  <c:v>-1</c:v>
                </c:pt>
                <c:pt idx="5">
                  <c:v>0</c:v>
                </c:pt>
                <c:pt idx="6">
                  <c:v>-1</c:v>
                </c:pt>
                <c:pt idx="7">
                  <c:v>0</c:v>
                </c:pt>
                <c:pt idx="8">
                  <c:v>1</c:v>
                </c:pt>
                <c:pt idx="9">
                  <c:v>0</c:v>
                </c:pt>
                <c:pt idx="10">
                  <c:v>1</c:v>
                </c:pt>
                <c:pt idx="11">
                  <c:v>0</c:v>
                </c:pt>
                <c:pt idx="12">
                  <c:v>0</c:v>
                </c:pt>
                <c:pt idx="13">
                  <c:v>0</c:v>
                </c:pt>
                <c:pt idx="14">
                  <c:v>1</c:v>
                </c:pt>
                <c:pt idx="15">
                  <c:v>1</c:v>
                </c:pt>
                <c:pt idx="16">
                  <c:v>-1</c:v>
                </c:pt>
                <c:pt idx="17">
                  <c:v>0</c:v>
                </c:pt>
                <c:pt idx="18">
                  <c:v>0</c:v>
                </c:pt>
                <c:pt idx="19">
                  <c:v>-1</c:v>
                </c:pt>
                <c:pt idx="20">
                  <c:v>0</c:v>
                </c:pt>
                <c:pt idx="21">
                  <c:v>0</c:v>
                </c:pt>
                <c:pt idx="22">
                  <c:v>0</c:v>
                </c:pt>
                <c:pt idx="23">
                  <c:v>0</c:v>
                </c:pt>
                <c:pt idx="24">
                  <c:v>0</c:v>
                </c:pt>
                <c:pt idx="25">
                  <c:v>-1</c:v>
                </c:pt>
                <c:pt idx="26">
                  <c:v>1</c:v>
                </c:pt>
                <c:pt idx="27">
                  <c:v>0</c:v>
                </c:pt>
                <c:pt idx="28">
                  <c:v>-1</c:v>
                </c:pt>
                <c:pt idx="29">
                  <c:v>1</c:v>
                </c:pt>
                <c:pt idx="30">
                  <c:v>1</c:v>
                </c:pt>
                <c:pt idx="31">
                  <c:v>-1</c:v>
                </c:pt>
                <c:pt idx="32">
                  <c:v>0</c:v>
                </c:pt>
                <c:pt idx="33">
                  <c:v>0</c:v>
                </c:pt>
                <c:pt idx="34">
                  <c:v>0</c:v>
                </c:pt>
                <c:pt idx="35">
                  <c:v>1</c:v>
                </c:pt>
                <c:pt idx="36">
                  <c:v>1</c:v>
                </c:pt>
                <c:pt idx="37">
                  <c:v>2</c:v>
                </c:pt>
                <c:pt idx="38">
                  <c:v>-1</c:v>
                </c:pt>
                <c:pt idx="39">
                  <c:v>0</c:v>
                </c:pt>
                <c:pt idx="40">
                  <c:v>-1</c:v>
                </c:pt>
                <c:pt idx="41">
                  <c:v>0</c:v>
                </c:pt>
                <c:pt idx="42">
                  <c:v>0</c:v>
                </c:pt>
                <c:pt idx="43">
                  <c:v>0</c:v>
                </c:pt>
                <c:pt idx="44">
                  <c:v>0</c:v>
                </c:pt>
                <c:pt idx="45">
                  <c:v>0</c:v>
                </c:pt>
                <c:pt idx="46">
                  <c:v>-1</c:v>
                </c:pt>
                <c:pt idx="47">
                  <c:v>0</c:v>
                </c:pt>
                <c:pt idx="48">
                  <c:v>0</c:v>
                </c:pt>
                <c:pt idx="49">
                  <c:v>0</c:v>
                </c:pt>
                <c:pt idx="50">
                  <c:v>-2</c:v>
                </c:pt>
                <c:pt idx="51">
                  <c:v>1</c:v>
                </c:pt>
                <c:pt idx="52">
                  <c:v>0</c:v>
                </c:pt>
                <c:pt idx="53">
                  <c:v>0</c:v>
                </c:pt>
                <c:pt idx="54">
                  <c:v>0</c:v>
                </c:pt>
                <c:pt idx="55">
                  <c:v>0</c:v>
                </c:pt>
                <c:pt idx="56">
                  <c:v>0</c:v>
                </c:pt>
                <c:pt idx="57">
                  <c:v>0</c:v>
                </c:pt>
                <c:pt idx="58">
                  <c:v>0</c:v>
                </c:pt>
                <c:pt idx="59">
                  <c:v>0</c:v>
                </c:pt>
                <c:pt idx="60">
                  <c:v>0</c:v>
                </c:pt>
                <c:pt idx="61">
                  <c:v>0</c:v>
                </c:pt>
                <c:pt idx="62">
                  <c:v>1</c:v>
                </c:pt>
                <c:pt idx="63">
                  <c:v>1</c:v>
                </c:pt>
                <c:pt idx="64">
                  <c:v>0</c:v>
                </c:pt>
                <c:pt idx="65">
                  <c:v>1</c:v>
                </c:pt>
                <c:pt idx="66">
                  <c:v>0</c:v>
                </c:pt>
                <c:pt idx="67">
                  <c:v>0</c:v>
                </c:pt>
                <c:pt idx="68">
                  <c:v>0</c:v>
                </c:pt>
                <c:pt idx="69">
                  <c:v>0</c:v>
                </c:pt>
                <c:pt idx="70">
                  <c:v>1</c:v>
                </c:pt>
                <c:pt idx="71">
                  <c:v>0</c:v>
                </c:pt>
                <c:pt idx="72">
                  <c:v>0</c:v>
                </c:pt>
                <c:pt idx="73">
                  <c:v>0</c:v>
                </c:pt>
                <c:pt idx="74">
                  <c:v>1</c:v>
                </c:pt>
                <c:pt idx="75">
                  <c:v>0</c:v>
                </c:pt>
                <c:pt idx="76">
                  <c:v>0</c:v>
                </c:pt>
                <c:pt idx="77">
                  <c:v>0</c:v>
                </c:pt>
                <c:pt idx="78">
                  <c:v>0</c:v>
                </c:pt>
                <c:pt idx="79">
                  <c:v>0</c:v>
                </c:pt>
                <c:pt idx="80">
                  <c:v>0</c:v>
                </c:pt>
                <c:pt idx="81">
                  <c:v>0</c:v>
                </c:pt>
                <c:pt idx="82">
                  <c:v>0</c:v>
                </c:pt>
                <c:pt idx="83">
                  <c:v>2</c:v>
                </c:pt>
                <c:pt idx="84">
                  <c:v>0</c:v>
                </c:pt>
                <c:pt idx="85">
                  <c:v>0</c:v>
                </c:pt>
                <c:pt idx="86">
                  <c:v>0</c:v>
                </c:pt>
                <c:pt idx="87">
                  <c:v>-1</c:v>
                </c:pt>
                <c:pt idx="88">
                  <c:v>0</c:v>
                </c:pt>
                <c:pt idx="89">
                  <c:v>0</c:v>
                </c:pt>
                <c:pt idx="90">
                  <c:v>0</c:v>
                </c:pt>
                <c:pt idx="91">
                  <c:v>0</c:v>
                </c:pt>
                <c:pt idx="92">
                  <c:v>1</c:v>
                </c:pt>
                <c:pt idx="93">
                  <c:v>0</c:v>
                </c:pt>
                <c:pt idx="94">
                  <c:v>0</c:v>
                </c:pt>
                <c:pt idx="95">
                  <c:v>-1</c:v>
                </c:pt>
                <c:pt idx="96">
                  <c:v>0</c:v>
                </c:pt>
                <c:pt idx="97">
                  <c:v>0</c:v>
                </c:pt>
                <c:pt idx="98">
                  <c:v>0</c:v>
                </c:pt>
                <c:pt idx="99">
                  <c:v>0</c:v>
                </c:pt>
                <c:pt idx="100">
                  <c:v>0</c:v>
                </c:pt>
                <c:pt idx="101">
                  <c:v>0</c:v>
                </c:pt>
                <c:pt idx="102">
                  <c:v>-1</c:v>
                </c:pt>
                <c:pt idx="103">
                  <c:v>0</c:v>
                </c:pt>
                <c:pt idx="104">
                  <c:v>0</c:v>
                </c:pt>
                <c:pt idx="105">
                  <c:v>1</c:v>
                </c:pt>
                <c:pt idx="106">
                  <c:v>0</c:v>
                </c:pt>
                <c:pt idx="107">
                  <c:v>0</c:v>
                </c:pt>
                <c:pt idx="108">
                  <c:v>0</c:v>
                </c:pt>
                <c:pt idx="109">
                  <c:v>0</c:v>
                </c:pt>
                <c:pt idx="110">
                  <c:v>0</c:v>
                </c:pt>
                <c:pt idx="111">
                  <c:v>0</c:v>
                </c:pt>
                <c:pt idx="112">
                  <c:v>0</c:v>
                </c:pt>
                <c:pt idx="113">
                  <c:v>0</c:v>
                </c:pt>
                <c:pt idx="114">
                  <c:v>0</c:v>
                </c:pt>
                <c:pt idx="115">
                  <c:v>1</c:v>
                </c:pt>
                <c:pt idx="116">
                  <c:v>0</c:v>
                </c:pt>
                <c:pt idx="117">
                  <c:v>0</c:v>
                </c:pt>
                <c:pt idx="118">
                  <c:v>0</c:v>
                </c:pt>
                <c:pt idx="119">
                  <c:v>0</c:v>
                </c:pt>
                <c:pt idx="120">
                  <c:v>0</c:v>
                </c:pt>
                <c:pt idx="121">
                  <c:v>0</c:v>
                </c:pt>
                <c:pt idx="122">
                  <c:v>1</c:v>
                </c:pt>
                <c:pt idx="123">
                  <c:v>0</c:v>
                </c:pt>
                <c:pt idx="124">
                  <c:v>1</c:v>
                </c:pt>
                <c:pt idx="125">
                  <c:v>0</c:v>
                </c:pt>
                <c:pt idx="126">
                  <c:v>0</c:v>
                </c:pt>
                <c:pt idx="127">
                  <c:v>0</c:v>
                </c:pt>
                <c:pt idx="128">
                  <c:v>1</c:v>
                </c:pt>
                <c:pt idx="129">
                  <c:v>0</c:v>
                </c:pt>
                <c:pt idx="130">
                  <c:v>0</c:v>
                </c:pt>
                <c:pt idx="131">
                  <c:v>1</c:v>
                </c:pt>
                <c:pt idx="132">
                  <c:v>1</c:v>
                </c:pt>
                <c:pt idx="133">
                  <c:v>0</c:v>
                </c:pt>
                <c:pt idx="134">
                  <c:v>0</c:v>
                </c:pt>
                <c:pt idx="135">
                  <c:v>0</c:v>
                </c:pt>
                <c:pt idx="136">
                  <c:v>1</c:v>
                </c:pt>
                <c:pt idx="137">
                  <c:v>0</c:v>
                </c:pt>
                <c:pt idx="138">
                  <c:v>1</c:v>
                </c:pt>
                <c:pt idx="139">
                  <c:v>0</c:v>
                </c:pt>
                <c:pt idx="140">
                  <c:v>0</c:v>
                </c:pt>
                <c:pt idx="141">
                  <c:v>0</c:v>
                </c:pt>
                <c:pt idx="142">
                  <c:v>1</c:v>
                </c:pt>
                <c:pt idx="143">
                  <c:v>0</c:v>
                </c:pt>
                <c:pt idx="144">
                  <c:v>0</c:v>
                </c:pt>
                <c:pt idx="145">
                  <c:v>0</c:v>
                </c:pt>
                <c:pt idx="146">
                  <c:v>-1</c:v>
                </c:pt>
                <c:pt idx="147">
                  <c:v>0</c:v>
                </c:pt>
                <c:pt idx="148">
                  <c:v>0</c:v>
                </c:pt>
                <c:pt idx="149">
                  <c:v>1</c:v>
                </c:pt>
                <c:pt idx="150">
                  <c:v>0</c:v>
                </c:pt>
                <c:pt idx="151">
                  <c:v>0</c:v>
                </c:pt>
                <c:pt idx="152">
                  <c:v>0</c:v>
                </c:pt>
                <c:pt idx="153">
                  <c:v>0</c:v>
                </c:pt>
                <c:pt idx="154">
                  <c:v>0</c:v>
                </c:pt>
                <c:pt idx="155">
                  <c:v>0</c:v>
                </c:pt>
                <c:pt idx="156">
                  <c:v>0</c:v>
                </c:pt>
                <c:pt idx="157">
                  <c:v>0</c:v>
                </c:pt>
                <c:pt idx="158">
                  <c:v>0</c:v>
                </c:pt>
                <c:pt idx="159">
                  <c:v>0</c:v>
                </c:pt>
                <c:pt idx="160">
                  <c:v>0</c:v>
                </c:pt>
                <c:pt idx="161">
                  <c:v>0</c:v>
                </c:pt>
                <c:pt idx="162">
                  <c:v>2</c:v>
                </c:pt>
                <c:pt idx="163">
                  <c:v>0</c:v>
                </c:pt>
                <c:pt idx="164">
                  <c:v>0</c:v>
                </c:pt>
                <c:pt idx="165">
                  <c:v>0</c:v>
                </c:pt>
                <c:pt idx="166">
                  <c:v>0</c:v>
                </c:pt>
                <c:pt idx="167">
                  <c:v>0</c:v>
                </c:pt>
                <c:pt idx="168">
                  <c:v>0</c:v>
                </c:pt>
                <c:pt idx="169">
                  <c:v>0</c:v>
                </c:pt>
                <c:pt idx="170">
                  <c:v>0</c:v>
                </c:pt>
                <c:pt idx="171">
                  <c:v>10</c:v>
                </c:pt>
                <c:pt idx="172">
                  <c:v>16</c:v>
                </c:pt>
                <c:pt idx="173">
                  <c:v>15</c:v>
                </c:pt>
                <c:pt idx="174">
                  <c:v>15</c:v>
                </c:pt>
                <c:pt idx="175">
                  <c:v>12</c:v>
                </c:pt>
                <c:pt idx="176">
                  <c:v>10</c:v>
                </c:pt>
                <c:pt idx="177">
                  <c:v>6</c:v>
                </c:pt>
                <c:pt idx="178">
                  <c:v>4</c:v>
                </c:pt>
                <c:pt idx="179">
                  <c:v>1</c:v>
                </c:pt>
                <c:pt idx="180">
                  <c:v>-1</c:v>
                </c:pt>
                <c:pt idx="181">
                  <c:v>0</c:v>
                </c:pt>
                <c:pt idx="182">
                  <c:v>0</c:v>
                </c:pt>
                <c:pt idx="183">
                  <c:v>0</c:v>
                </c:pt>
                <c:pt idx="184">
                  <c:v>0</c:v>
                </c:pt>
                <c:pt idx="185">
                  <c:v>0</c:v>
                </c:pt>
                <c:pt idx="186">
                  <c:v>0</c:v>
                </c:pt>
                <c:pt idx="187">
                  <c:v>0</c:v>
                </c:pt>
                <c:pt idx="188">
                  <c:v>0</c:v>
                </c:pt>
                <c:pt idx="189">
                  <c:v>0</c:v>
                </c:pt>
                <c:pt idx="190">
                  <c:v>1</c:v>
                </c:pt>
                <c:pt idx="191">
                  <c:v>0</c:v>
                </c:pt>
                <c:pt idx="192">
                  <c:v>-1</c:v>
                </c:pt>
                <c:pt idx="193">
                  <c:v>0</c:v>
                </c:pt>
                <c:pt idx="194">
                  <c:v>0</c:v>
                </c:pt>
                <c:pt idx="195">
                  <c:v>0</c:v>
                </c:pt>
                <c:pt idx="196">
                  <c:v>0</c:v>
                </c:pt>
                <c:pt idx="197">
                  <c:v>0</c:v>
                </c:pt>
                <c:pt idx="198">
                  <c:v>0</c:v>
                </c:pt>
                <c:pt idx="199">
                  <c:v>0</c:v>
                </c:pt>
                <c:pt idx="200">
                  <c:v>0</c:v>
                </c:pt>
                <c:pt idx="201">
                  <c:v>0</c:v>
                </c:pt>
                <c:pt idx="202">
                  <c:v>0</c:v>
                </c:pt>
                <c:pt idx="203">
                  <c:v>1</c:v>
                </c:pt>
                <c:pt idx="204">
                  <c:v>0</c:v>
                </c:pt>
                <c:pt idx="205">
                  <c:v>0</c:v>
                </c:pt>
                <c:pt idx="206">
                  <c:v>1</c:v>
                </c:pt>
                <c:pt idx="207">
                  <c:v>0</c:v>
                </c:pt>
                <c:pt idx="208">
                  <c:v>0</c:v>
                </c:pt>
                <c:pt idx="209">
                  <c:v>2</c:v>
                </c:pt>
                <c:pt idx="210">
                  <c:v>0</c:v>
                </c:pt>
                <c:pt idx="211">
                  <c:v>0</c:v>
                </c:pt>
                <c:pt idx="212">
                  <c:v>0</c:v>
                </c:pt>
                <c:pt idx="213">
                  <c:v>-1</c:v>
                </c:pt>
                <c:pt idx="214">
                  <c:v>0</c:v>
                </c:pt>
                <c:pt idx="215">
                  <c:v>0</c:v>
                </c:pt>
                <c:pt idx="216">
                  <c:v>0</c:v>
                </c:pt>
                <c:pt idx="217">
                  <c:v>1</c:v>
                </c:pt>
                <c:pt idx="218">
                  <c:v>0</c:v>
                </c:pt>
                <c:pt idx="219">
                  <c:v>0</c:v>
                </c:pt>
                <c:pt idx="220">
                  <c:v>0</c:v>
                </c:pt>
                <c:pt idx="221">
                  <c:v>0</c:v>
                </c:pt>
                <c:pt idx="222">
                  <c:v>0</c:v>
                </c:pt>
                <c:pt idx="223">
                  <c:v>0</c:v>
                </c:pt>
                <c:pt idx="224">
                  <c:v>-1</c:v>
                </c:pt>
                <c:pt idx="225">
                  <c:v>-1</c:v>
                </c:pt>
                <c:pt idx="226">
                  <c:v>0</c:v>
                </c:pt>
                <c:pt idx="227">
                  <c:v>0</c:v>
                </c:pt>
                <c:pt idx="228">
                  <c:v>0</c:v>
                </c:pt>
                <c:pt idx="229">
                  <c:v>1</c:v>
                </c:pt>
                <c:pt idx="230">
                  <c:v>0</c:v>
                </c:pt>
                <c:pt idx="231">
                  <c:v>0</c:v>
                </c:pt>
                <c:pt idx="232">
                  <c:v>0</c:v>
                </c:pt>
                <c:pt idx="233">
                  <c:v>1</c:v>
                </c:pt>
                <c:pt idx="234">
                  <c:v>0</c:v>
                </c:pt>
                <c:pt idx="235">
                  <c:v>0</c:v>
                </c:pt>
                <c:pt idx="236">
                  <c:v>0</c:v>
                </c:pt>
                <c:pt idx="237">
                  <c:v>0</c:v>
                </c:pt>
                <c:pt idx="238">
                  <c:v>0</c:v>
                </c:pt>
                <c:pt idx="239">
                  <c:v>0</c:v>
                </c:pt>
                <c:pt idx="240">
                  <c:v>0</c:v>
                </c:pt>
                <c:pt idx="241">
                  <c:v>1</c:v>
                </c:pt>
                <c:pt idx="242">
                  <c:v>0</c:v>
                </c:pt>
                <c:pt idx="243">
                  <c:v>1</c:v>
                </c:pt>
                <c:pt idx="244">
                  <c:v>-1</c:v>
                </c:pt>
                <c:pt idx="245">
                  <c:v>0</c:v>
                </c:pt>
                <c:pt idx="246">
                  <c:v>0</c:v>
                </c:pt>
                <c:pt idx="247">
                  <c:v>1</c:v>
                </c:pt>
                <c:pt idx="248">
                  <c:v>0</c:v>
                </c:pt>
                <c:pt idx="249">
                  <c:v>0</c:v>
                </c:pt>
                <c:pt idx="250">
                  <c:v>-2</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1</c:v>
                </c:pt>
                <c:pt idx="270">
                  <c:v>0</c:v>
                </c:pt>
                <c:pt idx="271">
                  <c:v>0</c:v>
                </c:pt>
                <c:pt idx="272">
                  <c:v>1</c:v>
                </c:pt>
                <c:pt idx="273">
                  <c:v>0</c:v>
                </c:pt>
                <c:pt idx="274">
                  <c:v>0</c:v>
                </c:pt>
                <c:pt idx="275">
                  <c:v>0</c:v>
                </c:pt>
                <c:pt idx="276">
                  <c:v>2</c:v>
                </c:pt>
                <c:pt idx="277">
                  <c:v>1</c:v>
                </c:pt>
                <c:pt idx="278">
                  <c:v>0</c:v>
                </c:pt>
                <c:pt idx="279">
                  <c:v>0</c:v>
                </c:pt>
                <c:pt idx="280">
                  <c:v>-1</c:v>
                </c:pt>
                <c:pt idx="281">
                  <c:v>0</c:v>
                </c:pt>
                <c:pt idx="282">
                  <c:v>0</c:v>
                </c:pt>
                <c:pt idx="283">
                  <c:v>1</c:v>
                </c:pt>
                <c:pt idx="284">
                  <c:v>0</c:v>
                </c:pt>
                <c:pt idx="285">
                  <c:v>0</c:v>
                </c:pt>
                <c:pt idx="286">
                  <c:v>0</c:v>
                </c:pt>
                <c:pt idx="287">
                  <c:v>1</c:v>
                </c:pt>
                <c:pt idx="288">
                  <c:v>1</c:v>
                </c:pt>
                <c:pt idx="289">
                  <c:v>-1</c:v>
                </c:pt>
                <c:pt idx="290">
                  <c:v>0</c:v>
                </c:pt>
                <c:pt idx="291">
                  <c:v>1</c:v>
                </c:pt>
                <c:pt idx="292">
                  <c:v>1</c:v>
                </c:pt>
                <c:pt idx="293">
                  <c:v>0</c:v>
                </c:pt>
                <c:pt idx="294">
                  <c:v>0</c:v>
                </c:pt>
                <c:pt idx="295">
                  <c:v>0</c:v>
                </c:pt>
                <c:pt idx="296">
                  <c:v>1</c:v>
                </c:pt>
                <c:pt idx="297">
                  <c:v>1</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1</c:v>
                </c:pt>
                <c:pt idx="315">
                  <c:v>0</c:v>
                </c:pt>
                <c:pt idx="316">
                  <c:v>0</c:v>
                </c:pt>
                <c:pt idx="317">
                  <c:v>-1</c:v>
                </c:pt>
                <c:pt idx="318">
                  <c:v>0</c:v>
                </c:pt>
                <c:pt idx="319">
                  <c:v>0</c:v>
                </c:pt>
                <c:pt idx="320">
                  <c:v>0</c:v>
                </c:pt>
                <c:pt idx="321">
                  <c:v>0</c:v>
                </c:pt>
                <c:pt idx="322">
                  <c:v>-2</c:v>
                </c:pt>
                <c:pt idx="323">
                  <c:v>0</c:v>
                </c:pt>
                <c:pt idx="324">
                  <c:v>1</c:v>
                </c:pt>
                <c:pt idx="325">
                  <c:v>0</c:v>
                </c:pt>
                <c:pt idx="326">
                  <c:v>1</c:v>
                </c:pt>
                <c:pt idx="327">
                  <c:v>0</c:v>
                </c:pt>
                <c:pt idx="328">
                  <c:v>0</c:v>
                </c:pt>
                <c:pt idx="329">
                  <c:v>0</c:v>
                </c:pt>
                <c:pt idx="330">
                  <c:v>0</c:v>
                </c:pt>
                <c:pt idx="331">
                  <c:v>0</c:v>
                </c:pt>
                <c:pt idx="332">
                  <c:v>0</c:v>
                </c:pt>
                <c:pt idx="333">
                  <c:v>0</c:v>
                </c:pt>
                <c:pt idx="334">
                  <c:v>0</c:v>
                </c:pt>
                <c:pt idx="335">
                  <c:v>-1</c:v>
                </c:pt>
                <c:pt idx="336">
                  <c:v>0</c:v>
                </c:pt>
                <c:pt idx="337">
                  <c:v>1</c:v>
                </c:pt>
                <c:pt idx="338">
                  <c:v>1</c:v>
                </c:pt>
                <c:pt idx="339">
                  <c:v>0</c:v>
                </c:pt>
                <c:pt idx="340">
                  <c:v>0</c:v>
                </c:pt>
                <c:pt idx="341">
                  <c:v>0</c:v>
                </c:pt>
                <c:pt idx="342">
                  <c:v>0</c:v>
                </c:pt>
                <c:pt idx="343">
                  <c:v>0</c:v>
                </c:pt>
                <c:pt idx="344">
                  <c:v>0</c:v>
                </c:pt>
                <c:pt idx="345">
                  <c:v>1</c:v>
                </c:pt>
                <c:pt idx="346">
                  <c:v>1</c:v>
                </c:pt>
                <c:pt idx="347">
                  <c:v>1</c:v>
                </c:pt>
                <c:pt idx="348">
                  <c:v>0</c:v>
                </c:pt>
                <c:pt idx="349">
                  <c:v>0</c:v>
                </c:pt>
                <c:pt idx="350">
                  <c:v>0</c:v>
                </c:pt>
                <c:pt idx="351">
                  <c:v>0</c:v>
                </c:pt>
                <c:pt idx="352">
                  <c:v>0</c:v>
                </c:pt>
                <c:pt idx="353">
                  <c:v>1</c:v>
                </c:pt>
                <c:pt idx="354">
                  <c:v>0</c:v>
                </c:pt>
                <c:pt idx="355">
                  <c:v>0</c:v>
                </c:pt>
                <c:pt idx="356">
                  <c:v>1</c:v>
                </c:pt>
                <c:pt idx="357">
                  <c:v>0</c:v>
                </c:pt>
                <c:pt idx="358">
                  <c:v>0</c:v>
                </c:pt>
                <c:pt idx="359">
                  <c:v>0</c:v>
                </c:pt>
                <c:pt idx="360">
                  <c:v>0</c:v>
                </c:pt>
                <c:pt idx="361">
                  <c:v>1</c:v>
                </c:pt>
                <c:pt idx="362">
                  <c:v>0</c:v>
                </c:pt>
                <c:pt idx="363">
                  <c:v>0</c:v>
                </c:pt>
                <c:pt idx="364">
                  <c:v>0</c:v>
                </c:pt>
              </c:numCache>
            </c:numRef>
          </c:val>
          <c:extLst>
            <c:ext xmlns:c16="http://schemas.microsoft.com/office/drawing/2014/chart" uri="{C3380CC4-5D6E-409C-BE32-E72D297353CC}">
              <c16:uniqueId val="{00000000-F8BD-47F9-8ACE-572ADC019717}"/>
            </c:ext>
          </c:extLst>
        </c:ser>
        <c:dLbls>
          <c:showLegendKey val="0"/>
          <c:showVal val="0"/>
          <c:showCatName val="0"/>
          <c:showSerName val="0"/>
          <c:showPercent val="0"/>
          <c:showBubbleSize val="0"/>
        </c:dLbls>
        <c:gapWidth val="219"/>
        <c:overlap val="-27"/>
        <c:axId val="354941856"/>
        <c:axId val="358539312"/>
      </c:barChart>
      <c:dateAx>
        <c:axId val="354941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539312"/>
        <c:crosses val="autoZero"/>
        <c:auto val="1"/>
        <c:lblOffset val="100"/>
        <c:baseTimeUnit val="days"/>
      </c:dateAx>
      <c:valAx>
        <c:axId val="358539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941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0</c:v>
                </c:pt>
                <c:pt idx="1">
                  <c:v>6</c:v>
                </c:pt>
                <c:pt idx="2">
                  <c:v>0</c:v>
                </c:pt>
                <c:pt idx="3">
                  <c:v>29</c:v>
                </c:pt>
                <c:pt idx="4">
                  <c:v>0</c:v>
                </c:pt>
                <c:pt idx="5">
                  <c:v>0</c:v>
                </c:pt>
                <c:pt idx="6">
                  <c:v>0</c:v>
                </c:pt>
                <c:pt idx="7">
                  <c:v>0</c:v>
                </c:pt>
                <c:pt idx="8">
                  <c:v>43</c:v>
                </c:pt>
                <c:pt idx="9">
                  <c:v>7</c:v>
                </c:pt>
                <c:pt idx="10">
                  <c:v>0</c:v>
                </c:pt>
                <c:pt idx="11">
                  <c:v>0</c:v>
                </c:pt>
                <c:pt idx="12">
                  <c:v>0</c:v>
                </c:pt>
                <c:pt idx="13">
                  <c:v>0</c:v>
                </c:pt>
                <c:pt idx="14">
                  <c:v>0</c:v>
                </c:pt>
                <c:pt idx="15">
                  <c:v>0</c:v>
                </c:pt>
                <c:pt idx="16">
                  <c:v>8</c:v>
                </c:pt>
                <c:pt idx="17">
                  <c:v>4</c:v>
                </c:pt>
                <c:pt idx="18">
                  <c:v>0</c:v>
                </c:pt>
                <c:pt idx="19">
                  <c:v>0</c:v>
                </c:pt>
                <c:pt idx="20">
                  <c:v>0</c:v>
                </c:pt>
                <c:pt idx="21">
                  <c:v>7</c:v>
                </c:pt>
                <c:pt idx="22">
                  <c:v>0</c:v>
                </c:pt>
                <c:pt idx="23">
                  <c:v>5</c:v>
                </c:pt>
                <c:pt idx="24">
                  <c:v>0</c:v>
                </c:pt>
                <c:pt idx="25">
                  <c:v>0</c:v>
                </c:pt>
                <c:pt idx="26">
                  <c:v>0</c:v>
                </c:pt>
                <c:pt idx="27">
                  <c:v>19</c:v>
                </c:pt>
                <c:pt idx="28">
                  <c:v>0</c:v>
                </c:pt>
                <c:pt idx="29">
                  <c:v>4</c:v>
                </c:pt>
                <c:pt idx="30">
                  <c:v>0</c:v>
                </c:pt>
                <c:pt idx="31">
                  <c:v>1</c:v>
                </c:pt>
                <c:pt idx="32">
                  <c:v>0</c:v>
                </c:pt>
                <c:pt idx="33">
                  <c:v>0</c:v>
                </c:pt>
                <c:pt idx="34">
                  <c:v>3</c:v>
                </c:pt>
                <c:pt idx="35">
                  <c:v>0</c:v>
                </c:pt>
                <c:pt idx="36">
                  <c:v>26</c:v>
                </c:pt>
                <c:pt idx="37">
                  <c:v>0</c:v>
                </c:pt>
                <c:pt idx="38">
                  <c:v>5</c:v>
                </c:pt>
                <c:pt idx="39">
                  <c:v>0</c:v>
                </c:pt>
                <c:pt idx="40">
                  <c:v>0</c:v>
                </c:pt>
                <c:pt idx="41">
                  <c:v>0</c:v>
                </c:pt>
                <c:pt idx="42">
                  <c:v>0</c:v>
                </c:pt>
                <c:pt idx="43">
                  <c:v>2</c:v>
                </c:pt>
                <c:pt idx="44">
                  <c:v>0</c:v>
                </c:pt>
                <c:pt idx="45">
                  <c:v>3</c:v>
                </c:pt>
                <c:pt idx="46">
                  <c:v>0</c:v>
                </c:pt>
                <c:pt idx="47">
                  <c:v>0</c:v>
                </c:pt>
                <c:pt idx="48">
                  <c:v>0</c:v>
                </c:pt>
                <c:pt idx="49">
                  <c:v>0</c:v>
                </c:pt>
                <c:pt idx="50">
                  <c:v>4</c:v>
                </c:pt>
                <c:pt idx="51">
                  <c:v>0</c:v>
                </c:pt>
                <c:pt idx="52">
                  <c:v>4</c:v>
                </c:pt>
                <c:pt idx="53">
                  <c:v>0</c:v>
                </c:pt>
                <c:pt idx="54">
                  <c:v>0</c:v>
                </c:pt>
                <c:pt idx="55">
                  <c:v>4</c:v>
                </c:pt>
                <c:pt idx="56">
                  <c:v>0</c:v>
                </c:pt>
                <c:pt idx="57">
                  <c:v>4</c:v>
                </c:pt>
                <c:pt idx="58">
                  <c:v>0</c:v>
                </c:pt>
                <c:pt idx="59">
                  <c:v>2</c:v>
                </c:pt>
                <c:pt idx="60">
                  <c:v>0</c:v>
                </c:pt>
                <c:pt idx="61">
                  <c:v>0</c:v>
                </c:pt>
                <c:pt idx="62">
                  <c:v>8</c:v>
                </c:pt>
                <c:pt idx="63">
                  <c:v>0</c:v>
                </c:pt>
                <c:pt idx="64">
                  <c:v>4</c:v>
                </c:pt>
                <c:pt idx="65">
                  <c:v>0</c:v>
                </c:pt>
                <c:pt idx="66">
                  <c:v>9</c:v>
                </c:pt>
                <c:pt idx="67">
                  <c:v>0</c:v>
                </c:pt>
                <c:pt idx="68">
                  <c:v>0</c:v>
                </c:pt>
                <c:pt idx="69">
                  <c:v>7</c:v>
                </c:pt>
                <c:pt idx="70">
                  <c:v>0</c:v>
                </c:pt>
                <c:pt idx="71">
                  <c:v>0</c:v>
                </c:pt>
                <c:pt idx="72">
                  <c:v>4</c:v>
                </c:pt>
                <c:pt idx="73">
                  <c:v>7</c:v>
                </c:pt>
                <c:pt idx="74">
                  <c:v>0</c:v>
                </c:pt>
                <c:pt idx="75">
                  <c:v>0</c:v>
                </c:pt>
                <c:pt idx="76">
                  <c:v>0</c:v>
                </c:pt>
                <c:pt idx="77">
                  <c:v>17</c:v>
                </c:pt>
                <c:pt idx="78">
                  <c:v>12</c:v>
                </c:pt>
                <c:pt idx="79">
                  <c:v>0</c:v>
                </c:pt>
                <c:pt idx="80">
                  <c:v>4</c:v>
                </c:pt>
                <c:pt idx="81">
                  <c:v>0</c:v>
                </c:pt>
                <c:pt idx="82">
                  <c:v>0</c:v>
                </c:pt>
                <c:pt idx="83">
                  <c:v>0</c:v>
                </c:pt>
                <c:pt idx="84">
                  <c:v>6</c:v>
                </c:pt>
                <c:pt idx="85">
                  <c:v>3</c:v>
                </c:pt>
                <c:pt idx="86">
                  <c:v>0</c:v>
                </c:pt>
                <c:pt idx="87">
                  <c:v>0</c:v>
                </c:pt>
                <c:pt idx="88">
                  <c:v>0</c:v>
                </c:pt>
                <c:pt idx="89">
                  <c:v>0</c:v>
                </c:pt>
                <c:pt idx="90">
                  <c:v>2</c:v>
                </c:pt>
                <c:pt idx="91">
                  <c:v>0</c:v>
                </c:pt>
                <c:pt idx="92">
                  <c:v>0</c:v>
                </c:pt>
                <c:pt idx="93">
                  <c:v>2</c:v>
                </c:pt>
                <c:pt idx="94">
                  <c:v>21</c:v>
                </c:pt>
                <c:pt idx="95">
                  <c:v>0</c:v>
                </c:pt>
                <c:pt idx="96">
                  <c:v>0</c:v>
                </c:pt>
                <c:pt idx="97">
                  <c:v>0</c:v>
                </c:pt>
                <c:pt idx="98">
                  <c:v>0</c:v>
                </c:pt>
                <c:pt idx="99">
                  <c:v>3</c:v>
                </c:pt>
                <c:pt idx="100">
                  <c:v>0</c:v>
                </c:pt>
                <c:pt idx="101">
                  <c:v>6</c:v>
                </c:pt>
                <c:pt idx="102">
                  <c:v>0</c:v>
                </c:pt>
                <c:pt idx="103">
                  <c:v>0</c:v>
                </c:pt>
                <c:pt idx="104">
                  <c:v>29</c:v>
                </c:pt>
                <c:pt idx="105">
                  <c:v>22</c:v>
                </c:pt>
                <c:pt idx="106">
                  <c:v>0</c:v>
                </c:pt>
                <c:pt idx="107">
                  <c:v>5</c:v>
                </c:pt>
                <c:pt idx="108">
                  <c:v>0</c:v>
                </c:pt>
                <c:pt idx="109">
                  <c:v>0</c:v>
                </c:pt>
                <c:pt idx="110">
                  <c:v>0</c:v>
                </c:pt>
                <c:pt idx="111">
                  <c:v>0</c:v>
                </c:pt>
                <c:pt idx="112">
                  <c:v>0</c:v>
                </c:pt>
                <c:pt idx="113">
                  <c:v>0</c:v>
                </c:pt>
                <c:pt idx="114">
                  <c:v>3</c:v>
                </c:pt>
                <c:pt idx="115">
                  <c:v>41</c:v>
                </c:pt>
                <c:pt idx="116">
                  <c:v>0</c:v>
                </c:pt>
                <c:pt idx="117">
                  <c:v>0</c:v>
                </c:pt>
                <c:pt idx="118">
                  <c:v>123</c:v>
                </c:pt>
                <c:pt idx="119">
                  <c:v>0</c:v>
                </c:pt>
                <c:pt idx="120">
                  <c:v>5</c:v>
                </c:pt>
                <c:pt idx="121">
                  <c:v>8</c:v>
                </c:pt>
                <c:pt idx="122">
                  <c:v>5</c:v>
                </c:pt>
                <c:pt idx="123">
                  <c:v>0</c:v>
                </c:pt>
                <c:pt idx="124">
                  <c:v>0</c:v>
                </c:pt>
                <c:pt idx="125">
                  <c:v>3</c:v>
                </c:pt>
                <c:pt idx="126">
                  <c:v>0</c:v>
                </c:pt>
                <c:pt idx="127">
                  <c:v>5</c:v>
                </c:pt>
                <c:pt idx="128">
                  <c:v>0</c:v>
                </c:pt>
                <c:pt idx="129">
                  <c:v>8</c:v>
                </c:pt>
                <c:pt idx="130">
                  <c:v>0</c:v>
                </c:pt>
                <c:pt idx="131">
                  <c:v>0</c:v>
                </c:pt>
                <c:pt idx="132">
                  <c:v>5</c:v>
                </c:pt>
                <c:pt idx="133">
                  <c:v>0</c:v>
                </c:pt>
                <c:pt idx="134">
                  <c:v>4</c:v>
                </c:pt>
                <c:pt idx="135">
                  <c:v>0</c:v>
                </c:pt>
                <c:pt idx="136">
                  <c:v>3</c:v>
                </c:pt>
                <c:pt idx="137">
                  <c:v>0</c:v>
                </c:pt>
                <c:pt idx="138">
                  <c:v>0</c:v>
                </c:pt>
                <c:pt idx="139">
                  <c:v>135</c:v>
                </c:pt>
                <c:pt idx="140">
                  <c:v>0</c:v>
                </c:pt>
                <c:pt idx="141">
                  <c:v>5</c:v>
                </c:pt>
                <c:pt idx="142">
                  <c:v>3</c:v>
                </c:pt>
                <c:pt idx="143">
                  <c:v>7</c:v>
                </c:pt>
                <c:pt idx="144">
                  <c:v>0</c:v>
                </c:pt>
                <c:pt idx="145">
                  <c:v>0</c:v>
                </c:pt>
                <c:pt idx="146">
                  <c:v>0</c:v>
                </c:pt>
                <c:pt idx="147">
                  <c:v>8</c:v>
                </c:pt>
                <c:pt idx="148">
                  <c:v>0</c:v>
                </c:pt>
                <c:pt idx="149">
                  <c:v>0</c:v>
                </c:pt>
                <c:pt idx="150">
                  <c:v>12</c:v>
                </c:pt>
                <c:pt idx="151">
                  <c:v>0</c:v>
                </c:pt>
                <c:pt idx="152">
                  <c:v>0</c:v>
                </c:pt>
                <c:pt idx="153">
                  <c:v>17</c:v>
                </c:pt>
                <c:pt idx="154">
                  <c:v>0</c:v>
                </c:pt>
                <c:pt idx="155">
                  <c:v>4</c:v>
                </c:pt>
                <c:pt idx="156">
                  <c:v>0</c:v>
                </c:pt>
                <c:pt idx="157">
                  <c:v>7</c:v>
                </c:pt>
                <c:pt idx="158">
                  <c:v>0</c:v>
                </c:pt>
                <c:pt idx="159">
                  <c:v>0</c:v>
                </c:pt>
                <c:pt idx="160">
                  <c:v>12</c:v>
                </c:pt>
                <c:pt idx="161">
                  <c:v>0</c:v>
                </c:pt>
                <c:pt idx="162">
                  <c:v>5</c:v>
                </c:pt>
                <c:pt idx="163">
                  <c:v>25</c:v>
                </c:pt>
                <c:pt idx="164">
                  <c:v>5</c:v>
                </c:pt>
                <c:pt idx="165">
                  <c:v>0</c:v>
                </c:pt>
                <c:pt idx="166">
                  <c:v>0</c:v>
                </c:pt>
                <c:pt idx="167">
                  <c:v>3</c:v>
                </c:pt>
                <c:pt idx="168">
                  <c:v>0</c:v>
                </c:pt>
                <c:pt idx="169">
                  <c:v>4</c:v>
                </c:pt>
                <c:pt idx="170">
                  <c:v>16</c:v>
                </c:pt>
                <c:pt idx="171">
                  <c:v>0</c:v>
                </c:pt>
                <c:pt idx="172">
                  <c:v>0</c:v>
                </c:pt>
                <c:pt idx="173">
                  <c:v>0</c:v>
                </c:pt>
                <c:pt idx="174">
                  <c:v>10</c:v>
                </c:pt>
                <c:pt idx="175">
                  <c:v>0</c:v>
                </c:pt>
                <c:pt idx="176">
                  <c:v>10</c:v>
                </c:pt>
                <c:pt idx="177">
                  <c:v>11</c:v>
                </c:pt>
                <c:pt idx="178">
                  <c:v>11</c:v>
                </c:pt>
                <c:pt idx="179">
                  <c:v>0</c:v>
                </c:pt>
                <c:pt idx="180">
                  <c:v>0</c:v>
                </c:pt>
                <c:pt idx="181">
                  <c:v>7</c:v>
                </c:pt>
                <c:pt idx="182">
                  <c:v>0</c:v>
                </c:pt>
                <c:pt idx="183">
                  <c:v>5</c:v>
                </c:pt>
                <c:pt idx="184">
                  <c:v>0</c:v>
                </c:pt>
                <c:pt idx="185">
                  <c:v>0</c:v>
                </c:pt>
                <c:pt idx="186">
                  <c:v>0</c:v>
                </c:pt>
                <c:pt idx="187">
                  <c:v>0</c:v>
                </c:pt>
                <c:pt idx="188">
                  <c:v>14</c:v>
                </c:pt>
                <c:pt idx="189">
                  <c:v>0</c:v>
                </c:pt>
                <c:pt idx="190">
                  <c:v>8</c:v>
                </c:pt>
                <c:pt idx="191">
                  <c:v>6</c:v>
                </c:pt>
                <c:pt idx="192">
                  <c:v>0</c:v>
                </c:pt>
                <c:pt idx="193">
                  <c:v>0</c:v>
                </c:pt>
                <c:pt idx="194">
                  <c:v>0</c:v>
                </c:pt>
                <c:pt idx="195">
                  <c:v>0</c:v>
                </c:pt>
                <c:pt idx="196">
                  <c:v>3</c:v>
                </c:pt>
                <c:pt idx="197">
                  <c:v>9</c:v>
                </c:pt>
                <c:pt idx="198">
                  <c:v>101</c:v>
                </c:pt>
                <c:pt idx="199">
                  <c:v>2</c:v>
                </c:pt>
                <c:pt idx="200">
                  <c:v>0</c:v>
                </c:pt>
                <c:pt idx="201">
                  <c:v>0</c:v>
                </c:pt>
                <c:pt idx="202">
                  <c:v>6</c:v>
                </c:pt>
                <c:pt idx="203">
                  <c:v>9</c:v>
                </c:pt>
                <c:pt idx="204">
                  <c:v>5</c:v>
                </c:pt>
                <c:pt idx="205">
                  <c:v>10</c:v>
                </c:pt>
                <c:pt idx="206">
                  <c:v>16</c:v>
                </c:pt>
                <c:pt idx="207">
                  <c:v>0</c:v>
                </c:pt>
                <c:pt idx="208">
                  <c:v>0</c:v>
                </c:pt>
                <c:pt idx="209">
                  <c:v>6</c:v>
                </c:pt>
                <c:pt idx="210">
                  <c:v>6</c:v>
                </c:pt>
                <c:pt idx="211">
                  <c:v>6</c:v>
                </c:pt>
                <c:pt idx="212">
                  <c:v>5</c:v>
                </c:pt>
                <c:pt idx="213">
                  <c:v>0</c:v>
                </c:pt>
                <c:pt idx="214">
                  <c:v>0</c:v>
                </c:pt>
                <c:pt idx="215">
                  <c:v>0</c:v>
                </c:pt>
                <c:pt idx="216">
                  <c:v>6</c:v>
                </c:pt>
                <c:pt idx="217">
                  <c:v>10</c:v>
                </c:pt>
                <c:pt idx="218">
                  <c:v>6</c:v>
                </c:pt>
                <c:pt idx="219">
                  <c:v>0</c:v>
                </c:pt>
                <c:pt idx="220">
                  <c:v>13</c:v>
                </c:pt>
                <c:pt idx="221">
                  <c:v>0</c:v>
                </c:pt>
                <c:pt idx="222">
                  <c:v>0</c:v>
                </c:pt>
                <c:pt idx="223">
                  <c:v>7</c:v>
                </c:pt>
                <c:pt idx="224">
                  <c:v>0</c:v>
                </c:pt>
                <c:pt idx="225">
                  <c:v>0</c:v>
                </c:pt>
                <c:pt idx="226">
                  <c:v>5</c:v>
                </c:pt>
                <c:pt idx="227">
                  <c:v>6</c:v>
                </c:pt>
                <c:pt idx="228">
                  <c:v>0</c:v>
                </c:pt>
                <c:pt idx="229">
                  <c:v>0</c:v>
                </c:pt>
                <c:pt idx="230">
                  <c:v>12</c:v>
                </c:pt>
                <c:pt idx="231">
                  <c:v>0</c:v>
                </c:pt>
                <c:pt idx="232">
                  <c:v>3</c:v>
                </c:pt>
                <c:pt idx="233">
                  <c:v>0</c:v>
                </c:pt>
                <c:pt idx="234">
                  <c:v>10</c:v>
                </c:pt>
                <c:pt idx="235">
                  <c:v>0</c:v>
                </c:pt>
                <c:pt idx="236">
                  <c:v>0</c:v>
                </c:pt>
                <c:pt idx="237">
                  <c:v>7</c:v>
                </c:pt>
                <c:pt idx="238">
                  <c:v>0</c:v>
                </c:pt>
                <c:pt idx="239">
                  <c:v>11</c:v>
                </c:pt>
                <c:pt idx="240">
                  <c:v>0</c:v>
                </c:pt>
                <c:pt idx="241">
                  <c:v>5</c:v>
                </c:pt>
                <c:pt idx="242">
                  <c:v>0</c:v>
                </c:pt>
                <c:pt idx="243">
                  <c:v>0</c:v>
                </c:pt>
                <c:pt idx="244">
                  <c:v>0</c:v>
                </c:pt>
                <c:pt idx="245">
                  <c:v>5</c:v>
                </c:pt>
                <c:pt idx="246">
                  <c:v>3</c:v>
                </c:pt>
                <c:pt idx="247">
                  <c:v>0</c:v>
                </c:pt>
                <c:pt idx="248">
                  <c:v>5</c:v>
                </c:pt>
                <c:pt idx="249">
                  <c:v>0</c:v>
                </c:pt>
                <c:pt idx="250">
                  <c:v>0</c:v>
                </c:pt>
                <c:pt idx="251">
                  <c:v>16</c:v>
                </c:pt>
                <c:pt idx="252">
                  <c:v>0</c:v>
                </c:pt>
                <c:pt idx="253">
                  <c:v>12</c:v>
                </c:pt>
                <c:pt idx="254">
                  <c:v>0</c:v>
                </c:pt>
                <c:pt idx="255">
                  <c:v>8</c:v>
                </c:pt>
                <c:pt idx="256">
                  <c:v>0</c:v>
                </c:pt>
                <c:pt idx="257">
                  <c:v>0</c:v>
                </c:pt>
                <c:pt idx="258">
                  <c:v>11</c:v>
                </c:pt>
                <c:pt idx="259">
                  <c:v>0</c:v>
                </c:pt>
                <c:pt idx="260">
                  <c:v>3</c:v>
                </c:pt>
                <c:pt idx="261">
                  <c:v>0</c:v>
                </c:pt>
                <c:pt idx="262">
                  <c:v>7</c:v>
                </c:pt>
                <c:pt idx="263">
                  <c:v>0</c:v>
                </c:pt>
                <c:pt idx="264">
                  <c:v>0</c:v>
                </c:pt>
                <c:pt idx="265">
                  <c:v>5</c:v>
                </c:pt>
                <c:pt idx="266">
                  <c:v>8</c:v>
                </c:pt>
                <c:pt idx="267">
                  <c:v>1</c:v>
                </c:pt>
                <c:pt idx="268">
                  <c:v>0</c:v>
                </c:pt>
                <c:pt idx="269">
                  <c:v>11</c:v>
                </c:pt>
                <c:pt idx="270">
                  <c:v>0</c:v>
                </c:pt>
                <c:pt idx="271">
                  <c:v>0</c:v>
                </c:pt>
                <c:pt idx="272">
                  <c:v>9</c:v>
                </c:pt>
                <c:pt idx="273">
                  <c:v>0</c:v>
                </c:pt>
                <c:pt idx="274">
                  <c:v>3</c:v>
                </c:pt>
                <c:pt idx="275">
                  <c:v>0</c:v>
                </c:pt>
                <c:pt idx="276">
                  <c:v>4</c:v>
                </c:pt>
                <c:pt idx="277">
                  <c:v>0</c:v>
                </c:pt>
                <c:pt idx="278">
                  <c:v>0</c:v>
                </c:pt>
                <c:pt idx="279">
                  <c:v>7</c:v>
                </c:pt>
                <c:pt idx="280">
                  <c:v>0</c:v>
                </c:pt>
                <c:pt idx="281">
                  <c:v>4</c:v>
                </c:pt>
                <c:pt idx="282">
                  <c:v>12</c:v>
                </c:pt>
                <c:pt idx="283">
                  <c:v>9</c:v>
                </c:pt>
                <c:pt idx="284">
                  <c:v>0</c:v>
                </c:pt>
                <c:pt idx="285">
                  <c:v>0</c:v>
                </c:pt>
                <c:pt idx="286">
                  <c:v>11</c:v>
                </c:pt>
                <c:pt idx="287">
                  <c:v>0</c:v>
                </c:pt>
                <c:pt idx="288">
                  <c:v>7</c:v>
                </c:pt>
                <c:pt idx="289">
                  <c:v>0</c:v>
                </c:pt>
                <c:pt idx="290">
                  <c:v>7</c:v>
                </c:pt>
                <c:pt idx="291">
                  <c:v>0</c:v>
                </c:pt>
                <c:pt idx="292">
                  <c:v>0</c:v>
                </c:pt>
                <c:pt idx="293">
                  <c:v>0</c:v>
                </c:pt>
                <c:pt idx="294">
                  <c:v>2</c:v>
                </c:pt>
                <c:pt idx="295">
                  <c:v>9</c:v>
                </c:pt>
                <c:pt idx="296">
                  <c:v>0</c:v>
                </c:pt>
                <c:pt idx="297">
                  <c:v>7</c:v>
                </c:pt>
                <c:pt idx="298">
                  <c:v>0</c:v>
                </c:pt>
                <c:pt idx="299">
                  <c:v>0</c:v>
                </c:pt>
                <c:pt idx="300">
                  <c:v>7</c:v>
                </c:pt>
                <c:pt idx="301">
                  <c:v>0</c:v>
                </c:pt>
                <c:pt idx="302">
                  <c:v>2</c:v>
                </c:pt>
                <c:pt idx="303">
                  <c:v>0</c:v>
                </c:pt>
                <c:pt idx="304">
                  <c:v>8</c:v>
                </c:pt>
                <c:pt idx="305">
                  <c:v>0</c:v>
                </c:pt>
                <c:pt idx="306">
                  <c:v>0</c:v>
                </c:pt>
                <c:pt idx="307">
                  <c:v>5</c:v>
                </c:pt>
                <c:pt idx="308">
                  <c:v>0</c:v>
                </c:pt>
                <c:pt idx="309">
                  <c:v>3</c:v>
                </c:pt>
                <c:pt idx="310">
                  <c:v>0</c:v>
                </c:pt>
                <c:pt idx="311">
                  <c:v>5</c:v>
                </c:pt>
                <c:pt idx="312">
                  <c:v>0</c:v>
                </c:pt>
                <c:pt idx="313">
                  <c:v>0</c:v>
                </c:pt>
                <c:pt idx="314">
                  <c:v>6</c:v>
                </c:pt>
                <c:pt idx="315">
                  <c:v>13</c:v>
                </c:pt>
                <c:pt idx="316">
                  <c:v>2</c:v>
                </c:pt>
                <c:pt idx="317">
                  <c:v>0</c:v>
                </c:pt>
                <c:pt idx="318">
                  <c:v>8</c:v>
                </c:pt>
                <c:pt idx="319">
                  <c:v>0</c:v>
                </c:pt>
                <c:pt idx="320">
                  <c:v>0</c:v>
                </c:pt>
                <c:pt idx="321">
                  <c:v>14</c:v>
                </c:pt>
                <c:pt idx="322">
                  <c:v>0</c:v>
                </c:pt>
                <c:pt idx="323">
                  <c:v>0</c:v>
                </c:pt>
                <c:pt idx="324">
                  <c:v>0</c:v>
                </c:pt>
                <c:pt idx="325">
                  <c:v>7</c:v>
                </c:pt>
                <c:pt idx="326">
                  <c:v>0</c:v>
                </c:pt>
                <c:pt idx="327">
                  <c:v>0</c:v>
                </c:pt>
                <c:pt idx="328">
                  <c:v>7</c:v>
                </c:pt>
                <c:pt idx="329">
                  <c:v>0</c:v>
                </c:pt>
                <c:pt idx="330">
                  <c:v>11</c:v>
                </c:pt>
                <c:pt idx="331">
                  <c:v>0</c:v>
                </c:pt>
                <c:pt idx="332">
                  <c:v>6</c:v>
                </c:pt>
                <c:pt idx="333">
                  <c:v>0</c:v>
                </c:pt>
                <c:pt idx="334">
                  <c:v>0</c:v>
                </c:pt>
                <c:pt idx="335">
                  <c:v>8</c:v>
                </c:pt>
                <c:pt idx="336">
                  <c:v>0</c:v>
                </c:pt>
                <c:pt idx="337">
                  <c:v>8</c:v>
                </c:pt>
                <c:pt idx="338">
                  <c:v>0</c:v>
                </c:pt>
                <c:pt idx="339">
                  <c:v>5</c:v>
                </c:pt>
                <c:pt idx="340">
                  <c:v>0</c:v>
                </c:pt>
                <c:pt idx="341">
                  <c:v>0</c:v>
                </c:pt>
                <c:pt idx="342">
                  <c:v>18</c:v>
                </c:pt>
                <c:pt idx="343">
                  <c:v>0</c:v>
                </c:pt>
                <c:pt idx="344">
                  <c:v>5</c:v>
                </c:pt>
                <c:pt idx="345">
                  <c:v>0</c:v>
                </c:pt>
                <c:pt idx="346">
                  <c:v>5</c:v>
                </c:pt>
                <c:pt idx="347">
                  <c:v>0</c:v>
                </c:pt>
                <c:pt idx="348">
                  <c:v>0</c:v>
                </c:pt>
                <c:pt idx="349">
                  <c:v>11</c:v>
                </c:pt>
                <c:pt idx="350">
                  <c:v>0</c:v>
                </c:pt>
                <c:pt idx="351">
                  <c:v>6</c:v>
                </c:pt>
                <c:pt idx="352">
                  <c:v>0</c:v>
                </c:pt>
                <c:pt idx="353">
                  <c:v>3</c:v>
                </c:pt>
                <c:pt idx="354">
                  <c:v>0</c:v>
                </c:pt>
                <c:pt idx="355">
                  <c:v>0</c:v>
                </c:pt>
                <c:pt idx="356">
                  <c:v>0</c:v>
                </c:pt>
                <c:pt idx="357">
                  <c:v>10</c:v>
                </c:pt>
                <c:pt idx="358">
                  <c:v>0</c:v>
                </c:pt>
                <c:pt idx="359">
                  <c:v>0</c:v>
                </c:pt>
                <c:pt idx="360">
                  <c:v>7</c:v>
                </c:pt>
                <c:pt idx="361">
                  <c:v>0</c:v>
                </c:pt>
                <c:pt idx="362">
                  <c:v>0</c:v>
                </c:pt>
                <c:pt idx="363">
                  <c:v>6</c:v>
                </c:pt>
                <c:pt idx="364">
                  <c:v>17</c:v>
                </c:pt>
              </c:numCache>
            </c:numRef>
          </c:val>
          <c:extLst>
            <c:ext xmlns:c16="http://schemas.microsoft.com/office/drawing/2014/chart" uri="{C3380CC4-5D6E-409C-BE32-E72D297353CC}">
              <c16:uniqueId val="{00000000-9900-43F7-BE73-B5A282643826}"/>
            </c:ext>
          </c:extLst>
        </c:ser>
        <c:dLbls>
          <c:showLegendKey val="0"/>
          <c:showVal val="0"/>
          <c:showCatName val="0"/>
          <c:showSerName val="0"/>
          <c:showPercent val="0"/>
          <c:showBubbleSize val="0"/>
        </c:dLbls>
        <c:gapWidth val="219"/>
        <c:overlap val="-27"/>
        <c:axId val="358540952"/>
        <c:axId val="358542920"/>
      </c:barChart>
      <c:dateAx>
        <c:axId val="358540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542920"/>
        <c:crosses val="autoZero"/>
        <c:auto val="1"/>
        <c:lblOffset val="100"/>
        <c:baseTimeUnit val="days"/>
      </c:dateAx>
      <c:valAx>
        <c:axId val="358542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540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0</c:v>
                </c:pt>
                <c:pt idx="1">
                  <c:v>0</c:v>
                </c:pt>
                <c:pt idx="2">
                  <c:v>0</c:v>
                </c:pt>
                <c:pt idx="3">
                  <c:v>0</c:v>
                </c:pt>
                <c:pt idx="4">
                  <c:v>12</c:v>
                </c:pt>
                <c:pt idx="5">
                  <c:v>0</c:v>
                </c:pt>
                <c:pt idx="6">
                  <c:v>6</c:v>
                </c:pt>
                <c:pt idx="7">
                  <c:v>0</c:v>
                </c:pt>
                <c:pt idx="8">
                  <c:v>9</c:v>
                </c:pt>
                <c:pt idx="9">
                  <c:v>0</c:v>
                </c:pt>
                <c:pt idx="10">
                  <c:v>0</c:v>
                </c:pt>
                <c:pt idx="11">
                  <c:v>17</c:v>
                </c:pt>
              </c:numCache>
            </c:numRef>
          </c:val>
          <c:extLst>
            <c:ext xmlns:c16="http://schemas.microsoft.com/office/drawing/2014/chart" uri="{C3380CC4-5D6E-409C-BE32-E72D297353CC}">
              <c16:uniqueId val="{00000000-E2B7-4B22-957E-6FCB74BBB87C}"/>
            </c:ext>
          </c:extLst>
        </c:ser>
        <c:dLbls>
          <c:showLegendKey val="0"/>
          <c:showVal val="0"/>
          <c:showCatName val="0"/>
          <c:showSerName val="0"/>
          <c:showPercent val="0"/>
          <c:showBubbleSize val="0"/>
        </c:dLbls>
        <c:gapWidth val="219"/>
        <c:overlap val="-27"/>
        <c:axId val="359252304"/>
        <c:axId val="359251976"/>
      </c:barChart>
      <c:catAx>
        <c:axId val="359252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251976"/>
        <c:crosses val="autoZero"/>
        <c:auto val="1"/>
        <c:lblAlgn val="ctr"/>
        <c:lblOffset val="100"/>
        <c:noMultiLvlLbl val="0"/>
      </c:catAx>
      <c:valAx>
        <c:axId val="359251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252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8</c:v>
                </c:pt>
                <c:pt idx="1">
                  <c:v>117</c:v>
                </c:pt>
                <c:pt idx="2">
                  <c:v>39</c:v>
                </c:pt>
                <c:pt idx="3">
                  <c:v>232</c:v>
                </c:pt>
                <c:pt idx="4">
                  <c:v>307</c:v>
                </c:pt>
                <c:pt idx="5">
                  <c:v>264</c:v>
                </c:pt>
                <c:pt idx="6">
                  <c:v>268</c:v>
                </c:pt>
                <c:pt idx="7">
                  <c:v>246</c:v>
                </c:pt>
                <c:pt idx="8">
                  <c:v>418</c:v>
                </c:pt>
                <c:pt idx="9">
                  <c:v>361</c:v>
                </c:pt>
                <c:pt idx="10">
                  <c:v>312</c:v>
                </c:pt>
                <c:pt idx="11">
                  <c:v>304</c:v>
                </c:pt>
                <c:pt idx="12">
                  <c:v>272</c:v>
                </c:pt>
                <c:pt idx="13">
                  <c:v>135</c:v>
                </c:pt>
                <c:pt idx="14">
                  <c:v>18</c:v>
                </c:pt>
                <c:pt idx="15">
                  <c:v>103</c:v>
                </c:pt>
                <c:pt idx="16">
                  <c:v>81</c:v>
                </c:pt>
                <c:pt idx="17">
                  <c:v>98</c:v>
                </c:pt>
                <c:pt idx="18">
                  <c:v>68</c:v>
                </c:pt>
                <c:pt idx="19">
                  <c:v>26</c:v>
                </c:pt>
                <c:pt idx="20">
                  <c:v>3</c:v>
                </c:pt>
                <c:pt idx="21">
                  <c:v>104</c:v>
                </c:pt>
                <c:pt idx="22">
                  <c:v>197</c:v>
                </c:pt>
                <c:pt idx="23">
                  <c:v>58</c:v>
                </c:pt>
                <c:pt idx="24">
                  <c:v>35</c:v>
                </c:pt>
                <c:pt idx="25">
                  <c:v>12</c:v>
                </c:pt>
                <c:pt idx="26">
                  <c:v>7</c:v>
                </c:pt>
                <c:pt idx="27">
                  <c:v>262</c:v>
                </c:pt>
                <c:pt idx="28">
                  <c:v>287</c:v>
                </c:pt>
                <c:pt idx="29">
                  <c:v>354</c:v>
                </c:pt>
                <c:pt idx="30">
                  <c:v>378</c:v>
                </c:pt>
                <c:pt idx="31">
                  <c:v>116</c:v>
                </c:pt>
                <c:pt idx="32">
                  <c:v>18</c:v>
                </c:pt>
                <c:pt idx="33">
                  <c:v>7</c:v>
                </c:pt>
                <c:pt idx="34">
                  <c:v>120</c:v>
                </c:pt>
                <c:pt idx="35">
                  <c:v>36</c:v>
                </c:pt>
                <c:pt idx="36">
                  <c:v>379</c:v>
                </c:pt>
                <c:pt idx="37">
                  <c:v>166</c:v>
                </c:pt>
                <c:pt idx="38">
                  <c:v>140</c:v>
                </c:pt>
                <c:pt idx="39">
                  <c:v>73</c:v>
                </c:pt>
                <c:pt idx="40">
                  <c:v>39</c:v>
                </c:pt>
                <c:pt idx="41">
                  <c:v>26</c:v>
                </c:pt>
                <c:pt idx="42">
                  <c:v>24</c:v>
                </c:pt>
                <c:pt idx="43">
                  <c:v>161</c:v>
                </c:pt>
                <c:pt idx="44">
                  <c:v>25</c:v>
                </c:pt>
                <c:pt idx="45">
                  <c:v>118</c:v>
                </c:pt>
                <c:pt idx="46">
                  <c:v>29</c:v>
                </c:pt>
                <c:pt idx="47">
                  <c:v>23</c:v>
                </c:pt>
                <c:pt idx="48">
                  <c:v>20</c:v>
                </c:pt>
                <c:pt idx="49">
                  <c:v>8</c:v>
                </c:pt>
                <c:pt idx="50">
                  <c:v>96</c:v>
                </c:pt>
                <c:pt idx="51">
                  <c:v>41</c:v>
                </c:pt>
                <c:pt idx="52">
                  <c:v>114</c:v>
                </c:pt>
                <c:pt idx="53">
                  <c:v>32</c:v>
                </c:pt>
                <c:pt idx="54">
                  <c:v>15</c:v>
                </c:pt>
                <c:pt idx="55">
                  <c:v>82</c:v>
                </c:pt>
                <c:pt idx="56">
                  <c:v>20</c:v>
                </c:pt>
                <c:pt idx="57">
                  <c:v>104</c:v>
                </c:pt>
                <c:pt idx="58">
                  <c:v>27</c:v>
                </c:pt>
                <c:pt idx="59">
                  <c:v>60</c:v>
                </c:pt>
                <c:pt idx="60">
                  <c:v>29</c:v>
                </c:pt>
                <c:pt idx="61">
                  <c:v>38</c:v>
                </c:pt>
                <c:pt idx="62">
                  <c:v>182</c:v>
                </c:pt>
                <c:pt idx="63">
                  <c:v>146</c:v>
                </c:pt>
                <c:pt idx="64">
                  <c:v>211</c:v>
                </c:pt>
                <c:pt idx="65">
                  <c:v>123</c:v>
                </c:pt>
                <c:pt idx="66">
                  <c:v>309</c:v>
                </c:pt>
                <c:pt idx="67">
                  <c:v>109</c:v>
                </c:pt>
                <c:pt idx="68">
                  <c:v>101</c:v>
                </c:pt>
                <c:pt idx="69">
                  <c:v>215</c:v>
                </c:pt>
                <c:pt idx="70">
                  <c:v>119</c:v>
                </c:pt>
                <c:pt idx="71">
                  <c:v>74</c:v>
                </c:pt>
                <c:pt idx="72">
                  <c:v>136</c:v>
                </c:pt>
                <c:pt idx="73">
                  <c:v>151</c:v>
                </c:pt>
                <c:pt idx="74">
                  <c:v>31</c:v>
                </c:pt>
                <c:pt idx="75">
                  <c:v>15</c:v>
                </c:pt>
                <c:pt idx="76">
                  <c:v>55</c:v>
                </c:pt>
                <c:pt idx="77">
                  <c:v>152</c:v>
                </c:pt>
                <c:pt idx="78">
                  <c:v>247</c:v>
                </c:pt>
                <c:pt idx="79">
                  <c:v>235</c:v>
                </c:pt>
                <c:pt idx="80">
                  <c:v>186</c:v>
                </c:pt>
                <c:pt idx="81">
                  <c:v>142</c:v>
                </c:pt>
                <c:pt idx="82">
                  <c:v>58</c:v>
                </c:pt>
                <c:pt idx="83">
                  <c:v>40</c:v>
                </c:pt>
                <c:pt idx="84">
                  <c:v>85</c:v>
                </c:pt>
                <c:pt idx="85">
                  <c:v>118</c:v>
                </c:pt>
                <c:pt idx="86">
                  <c:v>69</c:v>
                </c:pt>
                <c:pt idx="87">
                  <c:v>46</c:v>
                </c:pt>
                <c:pt idx="88">
                  <c:v>17</c:v>
                </c:pt>
                <c:pt idx="89">
                  <c:v>19</c:v>
                </c:pt>
                <c:pt idx="90">
                  <c:v>83</c:v>
                </c:pt>
                <c:pt idx="91">
                  <c:v>70</c:v>
                </c:pt>
                <c:pt idx="92">
                  <c:v>15</c:v>
                </c:pt>
                <c:pt idx="93">
                  <c:v>139</c:v>
                </c:pt>
                <c:pt idx="94">
                  <c:v>363</c:v>
                </c:pt>
                <c:pt idx="95">
                  <c:v>571</c:v>
                </c:pt>
                <c:pt idx="96">
                  <c:v>721</c:v>
                </c:pt>
                <c:pt idx="97">
                  <c:v>717</c:v>
                </c:pt>
                <c:pt idx="98">
                  <c:v>661</c:v>
                </c:pt>
                <c:pt idx="99">
                  <c:v>745</c:v>
                </c:pt>
                <c:pt idx="100">
                  <c:v>608</c:v>
                </c:pt>
                <c:pt idx="101">
                  <c:v>723</c:v>
                </c:pt>
                <c:pt idx="102">
                  <c:v>658</c:v>
                </c:pt>
                <c:pt idx="103">
                  <c:v>62</c:v>
                </c:pt>
                <c:pt idx="104">
                  <c:v>490</c:v>
                </c:pt>
                <c:pt idx="105">
                  <c:v>586</c:v>
                </c:pt>
                <c:pt idx="106">
                  <c:v>1232</c:v>
                </c:pt>
                <c:pt idx="107">
                  <c:v>1465</c:v>
                </c:pt>
                <c:pt idx="108">
                  <c:v>1460</c:v>
                </c:pt>
                <c:pt idx="109">
                  <c:v>1448</c:v>
                </c:pt>
                <c:pt idx="110">
                  <c:v>1589</c:v>
                </c:pt>
                <c:pt idx="111">
                  <c:v>1580</c:v>
                </c:pt>
                <c:pt idx="112">
                  <c:v>1442</c:v>
                </c:pt>
                <c:pt idx="113">
                  <c:v>1494</c:v>
                </c:pt>
                <c:pt idx="114">
                  <c:v>1194</c:v>
                </c:pt>
                <c:pt idx="115">
                  <c:v>767</c:v>
                </c:pt>
                <c:pt idx="116">
                  <c:v>670</c:v>
                </c:pt>
                <c:pt idx="117">
                  <c:v>577</c:v>
                </c:pt>
                <c:pt idx="118">
                  <c:v>1013</c:v>
                </c:pt>
                <c:pt idx="119">
                  <c:v>924</c:v>
                </c:pt>
                <c:pt idx="120">
                  <c:v>1016</c:v>
                </c:pt>
                <c:pt idx="121">
                  <c:v>859</c:v>
                </c:pt>
                <c:pt idx="122">
                  <c:v>858</c:v>
                </c:pt>
                <c:pt idx="123">
                  <c:v>773</c:v>
                </c:pt>
                <c:pt idx="124">
                  <c:v>758</c:v>
                </c:pt>
                <c:pt idx="125">
                  <c:v>415</c:v>
                </c:pt>
                <c:pt idx="126">
                  <c:v>234</c:v>
                </c:pt>
                <c:pt idx="127">
                  <c:v>321</c:v>
                </c:pt>
                <c:pt idx="128">
                  <c:v>85</c:v>
                </c:pt>
                <c:pt idx="129">
                  <c:v>138</c:v>
                </c:pt>
                <c:pt idx="130">
                  <c:v>59</c:v>
                </c:pt>
                <c:pt idx="131">
                  <c:v>27</c:v>
                </c:pt>
                <c:pt idx="132">
                  <c:v>128</c:v>
                </c:pt>
                <c:pt idx="133">
                  <c:v>77</c:v>
                </c:pt>
                <c:pt idx="134">
                  <c:v>78</c:v>
                </c:pt>
                <c:pt idx="135">
                  <c:v>82</c:v>
                </c:pt>
                <c:pt idx="136">
                  <c:v>123</c:v>
                </c:pt>
                <c:pt idx="137">
                  <c:v>13</c:v>
                </c:pt>
                <c:pt idx="138">
                  <c:v>117</c:v>
                </c:pt>
                <c:pt idx="139">
                  <c:v>390</c:v>
                </c:pt>
                <c:pt idx="140">
                  <c:v>239</c:v>
                </c:pt>
                <c:pt idx="141">
                  <c:v>247</c:v>
                </c:pt>
                <c:pt idx="142">
                  <c:v>230</c:v>
                </c:pt>
                <c:pt idx="143">
                  <c:v>289</c:v>
                </c:pt>
                <c:pt idx="144">
                  <c:v>160</c:v>
                </c:pt>
                <c:pt idx="145">
                  <c:v>169</c:v>
                </c:pt>
                <c:pt idx="146">
                  <c:v>143</c:v>
                </c:pt>
                <c:pt idx="147">
                  <c:v>309</c:v>
                </c:pt>
                <c:pt idx="148">
                  <c:v>171</c:v>
                </c:pt>
                <c:pt idx="149">
                  <c:v>207</c:v>
                </c:pt>
                <c:pt idx="150">
                  <c:v>163</c:v>
                </c:pt>
                <c:pt idx="151">
                  <c:v>87</c:v>
                </c:pt>
                <c:pt idx="152">
                  <c:v>31</c:v>
                </c:pt>
                <c:pt idx="153">
                  <c:v>632</c:v>
                </c:pt>
                <c:pt idx="154">
                  <c:v>557</c:v>
                </c:pt>
                <c:pt idx="155">
                  <c:v>574</c:v>
                </c:pt>
                <c:pt idx="156">
                  <c:v>534</c:v>
                </c:pt>
                <c:pt idx="157">
                  <c:v>599</c:v>
                </c:pt>
                <c:pt idx="158">
                  <c:v>539</c:v>
                </c:pt>
                <c:pt idx="159">
                  <c:v>641</c:v>
                </c:pt>
                <c:pt idx="160">
                  <c:v>993</c:v>
                </c:pt>
                <c:pt idx="161">
                  <c:v>1061</c:v>
                </c:pt>
                <c:pt idx="162">
                  <c:v>1095</c:v>
                </c:pt>
                <c:pt idx="163">
                  <c:v>1094</c:v>
                </c:pt>
                <c:pt idx="164">
                  <c:v>1090</c:v>
                </c:pt>
                <c:pt idx="165">
                  <c:v>1034</c:v>
                </c:pt>
                <c:pt idx="166">
                  <c:v>1081</c:v>
                </c:pt>
                <c:pt idx="167">
                  <c:v>1154</c:v>
                </c:pt>
                <c:pt idx="168">
                  <c:v>1123</c:v>
                </c:pt>
                <c:pt idx="169">
                  <c:v>1149</c:v>
                </c:pt>
                <c:pt idx="170">
                  <c:v>840</c:v>
                </c:pt>
                <c:pt idx="171">
                  <c:v>1124</c:v>
                </c:pt>
                <c:pt idx="172">
                  <c:v>964</c:v>
                </c:pt>
                <c:pt idx="173">
                  <c:v>344</c:v>
                </c:pt>
                <c:pt idx="174">
                  <c:v>349</c:v>
                </c:pt>
                <c:pt idx="175">
                  <c:v>216</c:v>
                </c:pt>
                <c:pt idx="176">
                  <c:v>318</c:v>
                </c:pt>
                <c:pt idx="177">
                  <c:v>367</c:v>
                </c:pt>
                <c:pt idx="178">
                  <c:v>243</c:v>
                </c:pt>
                <c:pt idx="179">
                  <c:v>85</c:v>
                </c:pt>
                <c:pt idx="180">
                  <c:v>56</c:v>
                </c:pt>
                <c:pt idx="181">
                  <c:v>170</c:v>
                </c:pt>
                <c:pt idx="182">
                  <c:v>60</c:v>
                </c:pt>
                <c:pt idx="183">
                  <c:v>72</c:v>
                </c:pt>
                <c:pt idx="184">
                  <c:v>33</c:v>
                </c:pt>
                <c:pt idx="185">
                  <c:v>9</c:v>
                </c:pt>
                <c:pt idx="186">
                  <c:v>10</c:v>
                </c:pt>
                <c:pt idx="187">
                  <c:v>3</c:v>
                </c:pt>
                <c:pt idx="188">
                  <c:v>147</c:v>
                </c:pt>
                <c:pt idx="189">
                  <c:v>48</c:v>
                </c:pt>
                <c:pt idx="190">
                  <c:v>174</c:v>
                </c:pt>
                <c:pt idx="191">
                  <c:v>232</c:v>
                </c:pt>
                <c:pt idx="192">
                  <c:v>83</c:v>
                </c:pt>
                <c:pt idx="193">
                  <c:v>25</c:v>
                </c:pt>
                <c:pt idx="194">
                  <c:v>38</c:v>
                </c:pt>
                <c:pt idx="195">
                  <c:v>14</c:v>
                </c:pt>
                <c:pt idx="196">
                  <c:v>61</c:v>
                </c:pt>
                <c:pt idx="197">
                  <c:v>180</c:v>
                </c:pt>
                <c:pt idx="198">
                  <c:v>225</c:v>
                </c:pt>
                <c:pt idx="199">
                  <c:v>192</c:v>
                </c:pt>
                <c:pt idx="200">
                  <c:v>67</c:v>
                </c:pt>
                <c:pt idx="201">
                  <c:v>71</c:v>
                </c:pt>
                <c:pt idx="202">
                  <c:v>192</c:v>
                </c:pt>
                <c:pt idx="203">
                  <c:v>129</c:v>
                </c:pt>
                <c:pt idx="204">
                  <c:v>116</c:v>
                </c:pt>
                <c:pt idx="205">
                  <c:v>222</c:v>
                </c:pt>
                <c:pt idx="206">
                  <c:v>266</c:v>
                </c:pt>
                <c:pt idx="207">
                  <c:v>199</c:v>
                </c:pt>
                <c:pt idx="208">
                  <c:v>127</c:v>
                </c:pt>
                <c:pt idx="209">
                  <c:v>195</c:v>
                </c:pt>
                <c:pt idx="210">
                  <c:v>106</c:v>
                </c:pt>
                <c:pt idx="211">
                  <c:v>153</c:v>
                </c:pt>
                <c:pt idx="212">
                  <c:v>162</c:v>
                </c:pt>
                <c:pt idx="213">
                  <c:v>40</c:v>
                </c:pt>
                <c:pt idx="214">
                  <c:v>30</c:v>
                </c:pt>
                <c:pt idx="215">
                  <c:v>15</c:v>
                </c:pt>
                <c:pt idx="216">
                  <c:v>105</c:v>
                </c:pt>
                <c:pt idx="217">
                  <c:v>279</c:v>
                </c:pt>
                <c:pt idx="218">
                  <c:v>136</c:v>
                </c:pt>
                <c:pt idx="219">
                  <c:v>50</c:v>
                </c:pt>
                <c:pt idx="220">
                  <c:v>165</c:v>
                </c:pt>
                <c:pt idx="221">
                  <c:v>58</c:v>
                </c:pt>
                <c:pt idx="222">
                  <c:v>10</c:v>
                </c:pt>
                <c:pt idx="223">
                  <c:v>150</c:v>
                </c:pt>
                <c:pt idx="224">
                  <c:v>73</c:v>
                </c:pt>
                <c:pt idx="225">
                  <c:v>17</c:v>
                </c:pt>
                <c:pt idx="226">
                  <c:v>118</c:v>
                </c:pt>
                <c:pt idx="227">
                  <c:v>147</c:v>
                </c:pt>
                <c:pt idx="228">
                  <c:v>41</c:v>
                </c:pt>
                <c:pt idx="229">
                  <c:v>28</c:v>
                </c:pt>
                <c:pt idx="230">
                  <c:v>173</c:v>
                </c:pt>
                <c:pt idx="231">
                  <c:v>24</c:v>
                </c:pt>
                <c:pt idx="232">
                  <c:v>120</c:v>
                </c:pt>
                <c:pt idx="233">
                  <c:v>48</c:v>
                </c:pt>
                <c:pt idx="234">
                  <c:v>145</c:v>
                </c:pt>
                <c:pt idx="235">
                  <c:v>78</c:v>
                </c:pt>
                <c:pt idx="236">
                  <c:v>24</c:v>
                </c:pt>
                <c:pt idx="237">
                  <c:v>195</c:v>
                </c:pt>
                <c:pt idx="238">
                  <c:v>54</c:v>
                </c:pt>
                <c:pt idx="239">
                  <c:v>146</c:v>
                </c:pt>
                <c:pt idx="240">
                  <c:v>48</c:v>
                </c:pt>
                <c:pt idx="241">
                  <c:v>220</c:v>
                </c:pt>
                <c:pt idx="242">
                  <c:v>119</c:v>
                </c:pt>
                <c:pt idx="243">
                  <c:v>31</c:v>
                </c:pt>
                <c:pt idx="244">
                  <c:v>17</c:v>
                </c:pt>
                <c:pt idx="245">
                  <c:v>184</c:v>
                </c:pt>
                <c:pt idx="246">
                  <c:v>413</c:v>
                </c:pt>
                <c:pt idx="247">
                  <c:v>340</c:v>
                </c:pt>
                <c:pt idx="248">
                  <c:v>552</c:v>
                </c:pt>
                <c:pt idx="249">
                  <c:v>527</c:v>
                </c:pt>
                <c:pt idx="250">
                  <c:v>440</c:v>
                </c:pt>
                <c:pt idx="251">
                  <c:v>533</c:v>
                </c:pt>
                <c:pt idx="252">
                  <c:v>849</c:v>
                </c:pt>
                <c:pt idx="253">
                  <c:v>841</c:v>
                </c:pt>
                <c:pt idx="254">
                  <c:v>761</c:v>
                </c:pt>
                <c:pt idx="255">
                  <c:v>676</c:v>
                </c:pt>
                <c:pt idx="256">
                  <c:v>538</c:v>
                </c:pt>
                <c:pt idx="257">
                  <c:v>543</c:v>
                </c:pt>
                <c:pt idx="258">
                  <c:v>688</c:v>
                </c:pt>
                <c:pt idx="259">
                  <c:v>521</c:v>
                </c:pt>
                <c:pt idx="260">
                  <c:v>622</c:v>
                </c:pt>
                <c:pt idx="261">
                  <c:v>289</c:v>
                </c:pt>
                <c:pt idx="262">
                  <c:v>113</c:v>
                </c:pt>
                <c:pt idx="263">
                  <c:v>54</c:v>
                </c:pt>
                <c:pt idx="264">
                  <c:v>55</c:v>
                </c:pt>
                <c:pt idx="265">
                  <c:v>228</c:v>
                </c:pt>
                <c:pt idx="266">
                  <c:v>330</c:v>
                </c:pt>
                <c:pt idx="267">
                  <c:v>156</c:v>
                </c:pt>
                <c:pt idx="268">
                  <c:v>108</c:v>
                </c:pt>
                <c:pt idx="269">
                  <c:v>918</c:v>
                </c:pt>
                <c:pt idx="270">
                  <c:v>293</c:v>
                </c:pt>
                <c:pt idx="271">
                  <c:v>125</c:v>
                </c:pt>
                <c:pt idx="272">
                  <c:v>270</c:v>
                </c:pt>
                <c:pt idx="273">
                  <c:v>61</c:v>
                </c:pt>
                <c:pt idx="274">
                  <c:v>97</c:v>
                </c:pt>
                <c:pt idx="275">
                  <c:v>83</c:v>
                </c:pt>
                <c:pt idx="276">
                  <c:v>134</c:v>
                </c:pt>
                <c:pt idx="277">
                  <c:v>20</c:v>
                </c:pt>
                <c:pt idx="278">
                  <c:v>45</c:v>
                </c:pt>
                <c:pt idx="279">
                  <c:v>119</c:v>
                </c:pt>
                <c:pt idx="280">
                  <c:v>46</c:v>
                </c:pt>
                <c:pt idx="281">
                  <c:v>97</c:v>
                </c:pt>
                <c:pt idx="282">
                  <c:v>163</c:v>
                </c:pt>
                <c:pt idx="283">
                  <c:v>145</c:v>
                </c:pt>
                <c:pt idx="284">
                  <c:v>41</c:v>
                </c:pt>
                <c:pt idx="285">
                  <c:v>21</c:v>
                </c:pt>
                <c:pt idx="286">
                  <c:v>138</c:v>
                </c:pt>
                <c:pt idx="287">
                  <c:v>34</c:v>
                </c:pt>
                <c:pt idx="288">
                  <c:v>153</c:v>
                </c:pt>
                <c:pt idx="289">
                  <c:v>105</c:v>
                </c:pt>
                <c:pt idx="290">
                  <c:v>208</c:v>
                </c:pt>
                <c:pt idx="291">
                  <c:v>58</c:v>
                </c:pt>
                <c:pt idx="292">
                  <c:v>52</c:v>
                </c:pt>
                <c:pt idx="293">
                  <c:v>57</c:v>
                </c:pt>
                <c:pt idx="294">
                  <c:v>114</c:v>
                </c:pt>
                <c:pt idx="295">
                  <c:v>161</c:v>
                </c:pt>
                <c:pt idx="296">
                  <c:v>97</c:v>
                </c:pt>
                <c:pt idx="297">
                  <c:v>117</c:v>
                </c:pt>
                <c:pt idx="298">
                  <c:v>83</c:v>
                </c:pt>
                <c:pt idx="299">
                  <c:v>39</c:v>
                </c:pt>
                <c:pt idx="300">
                  <c:v>130</c:v>
                </c:pt>
                <c:pt idx="301">
                  <c:v>17</c:v>
                </c:pt>
                <c:pt idx="302">
                  <c:v>60</c:v>
                </c:pt>
                <c:pt idx="303">
                  <c:v>68</c:v>
                </c:pt>
                <c:pt idx="304">
                  <c:v>186</c:v>
                </c:pt>
                <c:pt idx="305">
                  <c:v>67</c:v>
                </c:pt>
                <c:pt idx="306">
                  <c:v>43</c:v>
                </c:pt>
                <c:pt idx="307">
                  <c:v>110</c:v>
                </c:pt>
                <c:pt idx="308">
                  <c:v>26</c:v>
                </c:pt>
                <c:pt idx="309">
                  <c:v>45</c:v>
                </c:pt>
                <c:pt idx="310">
                  <c:v>25</c:v>
                </c:pt>
                <c:pt idx="311">
                  <c:v>97</c:v>
                </c:pt>
                <c:pt idx="312">
                  <c:v>16</c:v>
                </c:pt>
                <c:pt idx="313">
                  <c:v>38</c:v>
                </c:pt>
                <c:pt idx="314">
                  <c:v>84</c:v>
                </c:pt>
                <c:pt idx="315">
                  <c:v>94</c:v>
                </c:pt>
                <c:pt idx="316">
                  <c:v>510</c:v>
                </c:pt>
                <c:pt idx="317">
                  <c:v>388</c:v>
                </c:pt>
                <c:pt idx="318">
                  <c:v>474</c:v>
                </c:pt>
                <c:pt idx="319">
                  <c:v>363</c:v>
                </c:pt>
                <c:pt idx="320">
                  <c:v>304</c:v>
                </c:pt>
                <c:pt idx="321">
                  <c:v>103</c:v>
                </c:pt>
                <c:pt idx="322">
                  <c:v>98</c:v>
                </c:pt>
                <c:pt idx="323">
                  <c:v>94</c:v>
                </c:pt>
                <c:pt idx="324">
                  <c:v>30</c:v>
                </c:pt>
                <c:pt idx="325">
                  <c:v>102</c:v>
                </c:pt>
                <c:pt idx="326">
                  <c:v>13</c:v>
                </c:pt>
                <c:pt idx="327">
                  <c:v>14</c:v>
                </c:pt>
                <c:pt idx="328">
                  <c:v>86</c:v>
                </c:pt>
                <c:pt idx="329">
                  <c:v>55</c:v>
                </c:pt>
                <c:pt idx="330">
                  <c:v>171</c:v>
                </c:pt>
                <c:pt idx="331">
                  <c:v>60</c:v>
                </c:pt>
                <c:pt idx="332">
                  <c:v>94</c:v>
                </c:pt>
                <c:pt idx="333">
                  <c:v>24</c:v>
                </c:pt>
                <c:pt idx="334">
                  <c:v>41</c:v>
                </c:pt>
                <c:pt idx="335">
                  <c:v>97</c:v>
                </c:pt>
                <c:pt idx="336">
                  <c:v>77</c:v>
                </c:pt>
                <c:pt idx="337">
                  <c:v>166</c:v>
                </c:pt>
                <c:pt idx="338">
                  <c:v>153</c:v>
                </c:pt>
                <c:pt idx="339">
                  <c:v>132</c:v>
                </c:pt>
                <c:pt idx="340">
                  <c:v>173</c:v>
                </c:pt>
                <c:pt idx="341">
                  <c:v>71</c:v>
                </c:pt>
                <c:pt idx="342">
                  <c:v>316</c:v>
                </c:pt>
                <c:pt idx="343">
                  <c:v>129</c:v>
                </c:pt>
                <c:pt idx="344">
                  <c:v>129</c:v>
                </c:pt>
                <c:pt idx="345">
                  <c:v>63</c:v>
                </c:pt>
                <c:pt idx="346">
                  <c:v>135</c:v>
                </c:pt>
                <c:pt idx="347">
                  <c:v>45</c:v>
                </c:pt>
                <c:pt idx="348">
                  <c:v>36</c:v>
                </c:pt>
                <c:pt idx="349">
                  <c:v>165</c:v>
                </c:pt>
                <c:pt idx="350">
                  <c:v>52</c:v>
                </c:pt>
                <c:pt idx="351">
                  <c:v>51</c:v>
                </c:pt>
                <c:pt idx="352">
                  <c:v>62</c:v>
                </c:pt>
                <c:pt idx="353">
                  <c:v>73</c:v>
                </c:pt>
                <c:pt idx="354">
                  <c:v>38</c:v>
                </c:pt>
                <c:pt idx="355">
                  <c:v>30</c:v>
                </c:pt>
                <c:pt idx="356">
                  <c:v>20</c:v>
                </c:pt>
                <c:pt idx="357">
                  <c:v>151</c:v>
                </c:pt>
                <c:pt idx="358">
                  <c:v>35</c:v>
                </c:pt>
                <c:pt idx="359">
                  <c:v>40</c:v>
                </c:pt>
                <c:pt idx="360">
                  <c:v>93</c:v>
                </c:pt>
                <c:pt idx="361">
                  <c:v>45</c:v>
                </c:pt>
                <c:pt idx="362">
                  <c:v>7</c:v>
                </c:pt>
                <c:pt idx="363">
                  <c:v>92</c:v>
                </c:pt>
                <c:pt idx="364">
                  <c:v>224</c:v>
                </c:pt>
              </c:numCache>
            </c:numRef>
          </c:val>
          <c:extLst>
            <c:ext xmlns:c16="http://schemas.microsoft.com/office/drawing/2014/chart" uri="{C3380CC4-5D6E-409C-BE32-E72D297353CC}">
              <c16:uniqueId val="{00000000-83EB-4606-9AA5-C6CF886E4E6A}"/>
            </c:ext>
          </c:extLst>
        </c:ser>
        <c:dLbls>
          <c:showLegendKey val="0"/>
          <c:showVal val="0"/>
          <c:showCatName val="0"/>
          <c:showSerName val="0"/>
          <c:showPercent val="0"/>
          <c:showBubbleSize val="0"/>
        </c:dLbls>
        <c:gapWidth val="219"/>
        <c:overlap val="-27"/>
        <c:axId val="360804648"/>
        <c:axId val="360804976"/>
      </c:barChart>
      <c:dateAx>
        <c:axId val="360804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804976"/>
        <c:crosses val="autoZero"/>
        <c:auto val="1"/>
        <c:lblOffset val="100"/>
        <c:baseTimeUnit val="days"/>
      </c:dateAx>
      <c:valAx>
        <c:axId val="360804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804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0</c:v>
                </c:pt>
                <c:pt idx="1">
                  <c:v>-1</c:v>
                </c:pt>
                <c:pt idx="2">
                  <c:v>-1</c:v>
                </c:pt>
                <c:pt idx="3">
                  <c:v>0</c:v>
                </c:pt>
                <c:pt idx="4">
                  <c:v>0</c:v>
                </c:pt>
                <c:pt idx="5">
                  <c:v>1</c:v>
                </c:pt>
                <c:pt idx="6">
                  <c:v>0</c:v>
                </c:pt>
                <c:pt idx="7">
                  <c:v>0</c:v>
                </c:pt>
                <c:pt idx="8">
                  <c:v>0</c:v>
                </c:pt>
                <c:pt idx="9">
                  <c:v>0</c:v>
                </c:pt>
                <c:pt idx="10">
                  <c:v>1</c:v>
                </c:pt>
                <c:pt idx="11">
                  <c:v>0</c:v>
                </c:pt>
                <c:pt idx="12">
                  <c:v>0</c:v>
                </c:pt>
                <c:pt idx="13">
                  <c:v>0</c:v>
                </c:pt>
                <c:pt idx="14">
                  <c:v>0</c:v>
                </c:pt>
                <c:pt idx="15">
                  <c:v>0</c:v>
                </c:pt>
                <c:pt idx="16">
                  <c:v>0</c:v>
                </c:pt>
                <c:pt idx="17">
                  <c:v>0</c:v>
                </c:pt>
                <c:pt idx="18">
                  <c:v>0</c:v>
                </c:pt>
                <c:pt idx="19">
                  <c:v>1</c:v>
                </c:pt>
                <c:pt idx="20">
                  <c:v>0</c:v>
                </c:pt>
                <c:pt idx="21">
                  <c:v>0</c:v>
                </c:pt>
                <c:pt idx="22">
                  <c:v>0</c:v>
                </c:pt>
                <c:pt idx="23">
                  <c:v>0</c:v>
                </c:pt>
                <c:pt idx="24">
                  <c:v>1</c:v>
                </c:pt>
                <c:pt idx="25">
                  <c:v>1</c:v>
                </c:pt>
                <c:pt idx="26">
                  <c:v>0</c:v>
                </c:pt>
                <c:pt idx="27">
                  <c:v>2</c:v>
                </c:pt>
                <c:pt idx="28">
                  <c:v>0</c:v>
                </c:pt>
                <c:pt idx="29">
                  <c:v>0</c:v>
                </c:pt>
                <c:pt idx="30">
                  <c:v>1</c:v>
                </c:pt>
                <c:pt idx="31">
                  <c:v>0</c:v>
                </c:pt>
                <c:pt idx="32">
                  <c:v>0</c:v>
                </c:pt>
                <c:pt idx="33">
                  <c:v>0</c:v>
                </c:pt>
                <c:pt idx="34">
                  <c:v>1</c:v>
                </c:pt>
                <c:pt idx="35">
                  <c:v>2</c:v>
                </c:pt>
                <c:pt idx="36">
                  <c:v>0</c:v>
                </c:pt>
                <c:pt idx="37">
                  <c:v>0</c:v>
                </c:pt>
                <c:pt idx="38">
                  <c:v>0</c:v>
                </c:pt>
                <c:pt idx="39">
                  <c:v>1</c:v>
                </c:pt>
                <c:pt idx="40">
                  <c:v>0</c:v>
                </c:pt>
                <c:pt idx="41">
                  <c:v>-1</c:v>
                </c:pt>
                <c:pt idx="42">
                  <c:v>0</c:v>
                </c:pt>
                <c:pt idx="43">
                  <c:v>0</c:v>
                </c:pt>
                <c:pt idx="44">
                  <c:v>0</c:v>
                </c:pt>
                <c:pt idx="45">
                  <c:v>1</c:v>
                </c:pt>
                <c:pt idx="46">
                  <c:v>1</c:v>
                </c:pt>
                <c:pt idx="47">
                  <c:v>0</c:v>
                </c:pt>
                <c:pt idx="48">
                  <c:v>0</c:v>
                </c:pt>
                <c:pt idx="49">
                  <c:v>0</c:v>
                </c:pt>
                <c:pt idx="50">
                  <c:v>0</c:v>
                </c:pt>
                <c:pt idx="51">
                  <c:v>1</c:v>
                </c:pt>
                <c:pt idx="52">
                  <c:v>0</c:v>
                </c:pt>
                <c:pt idx="53">
                  <c:v>-1</c:v>
                </c:pt>
                <c:pt idx="54">
                  <c:v>0</c:v>
                </c:pt>
                <c:pt idx="55">
                  <c:v>0</c:v>
                </c:pt>
                <c:pt idx="56">
                  <c:v>0</c:v>
                </c:pt>
                <c:pt idx="57">
                  <c:v>0</c:v>
                </c:pt>
                <c:pt idx="58">
                  <c:v>1</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2</c:v>
                </c:pt>
                <c:pt idx="74">
                  <c:v>0</c:v>
                </c:pt>
                <c:pt idx="75">
                  <c:v>0</c:v>
                </c:pt>
                <c:pt idx="76">
                  <c:v>0</c:v>
                </c:pt>
                <c:pt idx="77">
                  <c:v>1</c:v>
                </c:pt>
                <c:pt idx="78">
                  <c:v>0</c:v>
                </c:pt>
                <c:pt idx="79">
                  <c:v>1</c:v>
                </c:pt>
                <c:pt idx="80">
                  <c:v>0</c:v>
                </c:pt>
                <c:pt idx="81">
                  <c:v>0</c:v>
                </c:pt>
                <c:pt idx="82">
                  <c:v>0</c:v>
                </c:pt>
                <c:pt idx="83">
                  <c:v>0</c:v>
                </c:pt>
                <c:pt idx="84">
                  <c:v>0</c:v>
                </c:pt>
                <c:pt idx="85">
                  <c:v>0</c:v>
                </c:pt>
                <c:pt idx="86">
                  <c:v>0</c:v>
                </c:pt>
                <c:pt idx="87">
                  <c:v>1</c:v>
                </c:pt>
                <c:pt idx="88">
                  <c:v>1</c:v>
                </c:pt>
                <c:pt idx="89">
                  <c:v>0</c:v>
                </c:pt>
                <c:pt idx="90">
                  <c:v>0</c:v>
                </c:pt>
                <c:pt idx="91">
                  <c:v>0</c:v>
                </c:pt>
                <c:pt idx="92">
                  <c:v>1</c:v>
                </c:pt>
                <c:pt idx="93">
                  <c:v>0</c:v>
                </c:pt>
                <c:pt idx="94">
                  <c:v>1</c:v>
                </c:pt>
                <c:pt idx="95">
                  <c:v>0</c:v>
                </c:pt>
                <c:pt idx="96">
                  <c:v>0</c:v>
                </c:pt>
                <c:pt idx="97">
                  <c:v>0</c:v>
                </c:pt>
                <c:pt idx="98">
                  <c:v>0</c:v>
                </c:pt>
                <c:pt idx="99">
                  <c:v>0</c:v>
                </c:pt>
                <c:pt idx="100">
                  <c:v>0</c:v>
                </c:pt>
                <c:pt idx="101">
                  <c:v>-1</c:v>
                </c:pt>
                <c:pt idx="102">
                  <c:v>0</c:v>
                </c:pt>
                <c:pt idx="103">
                  <c:v>0</c:v>
                </c:pt>
                <c:pt idx="104">
                  <c:v>0</c:v>
                </c:pt>
                <c:pt idx="105">
                  <c:v>0</c:v>
                </c:pt>
                <c:pt idx="106">
                  <c:v>0</c:v>
                </c:pt>
                <c:pt idx="107">
                  <c:v>1</c:v>
                </c:pt>
                <c:pt idx="108">
                  <c:v>0</c:v>
                </c:pt>
                <c:pt idx="109">
                  <c:v>0</c:v>
                </c:pt>
                <c:pt idx="110">
                  <c:v>0</c:v>
                </c:pt>
                <c:pt idx="111">
                  <c:v>0</c:v>
                </c:pt>
                <c:pt idx="112">
                  <c:v>0</c:v>
                </c:pt>
                <c:pt idx="113">
                  <c:v>0</c:v>
                </c:pt>
                <c:pt idx="114">
                  <c:v>0</c:v>
                </c:pt>
                <c:pt idx="115">
                  <c:v>1</c:v>
                </c:pt>
                <c:pt idx="116">
                  <c:v>0</c:v>
                </c:pt>
                <c:pt idx="117">
                  <c:v>0</c:v>
                </c:pt>
                <c:pt idx="118">
                  <c:v>0</c:v>
                </c:pt>
                <c:pt idx="119">
                  <c:v>2</c:v>
                </c:pt>
                <c:pt idx="120">
                  <c:v>-1</c:v>
                </c:pt>
                <c:pt idx="121">
                  <c:v>0</c:v>
                </c:pt>
                <c:pt idx="122">
                  <c:v>0</c:v>
                </c:pt>
                <c:pt idx="123">
                  <c:v>0</c:v>
                </c:pt>
                <c:pt idx="124">
                  <c:v>0</c:v>
                </c:pt>
                <c:pt idx="125">
                  <c:v>1</c:v>
                </c:pt>
                <c:pt idx="126">
                  <c:v>1</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1</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1</c:v>
                </c:pt>
                <c:pt idx="158">
                  <c:v>1</c:v>
                </c:pt>
                <c:pt idx="159">
                  <c:v>0</c:v>
                </c:pt>
                <c:pt idx="160">
                  <c:v>0</c:v>
                </c:pt>
                <c:pt idx="161">
                  <c:v>1</c:v>
                </c:pt>
                <c:pt idx="162">
                  <c:v>1</c:v>
                </c:pt>
                <c:pt idx="163">
                  <c:v>0</c:v>
                </c:pt>
                <c:pt idx="164">
                  <c:v>0</c:v>
                </c:pt>
                <c:pt idx="165">
                  <c:v>0</c:v>
                </c:pt>
                <c:pt idx="166">
                  <c:v>0</c:v>
                </c:pt>
                <c:pt idx="167">
                  <c:v>0</c:v>
                </c:pt>
                <c:pt idx="168">
                  <c:v>0</c:v>
                </c:pt>
                <c:pt idx="169">
                  <c:v>0</c:v>
                </c:pt>
                <c:pt idx="170">
                  <c:v>1</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1</c:v>
                </c:pt>
                <c:pt idx="186">
                  <c:v>0</c:v>
                </c:pt>
                <c:pt idx="187">
                  <c:v>0</c:v>
                </c:pt>
                <c:pt idx="188">
                  <c:v>0</c:v>
                </c:pt>
                <c:pt idx="189">
                  <c:v>0</c:v>
                </c:pt>
                <c:pt idx="190">
                  <c:v>0</c:v>
                </c:pt>
                <c:pt idx="191">
                  <c:v>0</c:v>
                </c:pt>
                <c:pt idx="192">
                  <c:v>0</c:v>
                </c:pt>
                <c:pt idx="193">
                  <c:v>0</c:v>
                </c:pt>
                <c:pt idx="194">
                  <c:v>0</c:v>
                </c:pt>
                <c:pt idx="195">
                  <c:v>1</c:v>
                </c:pt>
                <c:pt idx="196">
                  <c:v>0</c:v>
                </c:pt>
                <c:pt idx="197">
                  <c:v>0</c:v>
                </c:pt>
                <c:pt idx="198">
                  <c:v>1</c:v>
                </c:pt>
                <c:pt idx="199">
                  <c:v>0</c:v>
                </c:pt>
                <c:pt idx="200">
                  <c:v>0</c:v>
                </c:pt>
                <c:pt idx="201">
                  <c:v>0</c:v>
                </c:pt>
                <c:pt idx="202">
                  <c:v>0</c:v>
                </c:pt>
                <c:pt idx="203">
                  <c:v>0</c:v>
                </c:pt>
                <c:pt idx="204">
                  <c:v>0</c:v>
                </c:pt>
                <c:pt idx="205">
                  <c:v>0</c:v>
                </c:pt>
                <c:pt idx="206">
                  <c:v>0</c:v>
                </c:pt>
                <c:pt idx="207">
                  <c:v>1</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2</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1</c:v>
                </c:pt>
                <c:pt idx="240">
                  <c:v>0</c:v>
                </c:pt>
                <c:pt idx="241">
                  <c:v>1</c:v>
                </c:pt>
                <c:pt idx="242">
                  <c:v>2</c:v>
                </c:pt>
                <c:pt idx="243">
                  <c:v>1</c:v>
                </c:pt>
                <c:pt idx="244">
                  <c:v>0</c:v>
                </c:pt>
                <c:pt idx="245">
                  <c:v>0</c:v>
                </c:pt>
                <c:pt idx="246">
                  <c:v>-1</c:v>
                </c:pt>
                <c:pt idx="247">
                  <c:v>0</c:v>
                </c:pt>
                <c:pt idx="248">
                  <c:v>1</c:v>
                </c:pt>
                <c:pt idx="249">
                  <c:v>0</c:v>
                </c:pt>
                <c:pt idx="250">
                  <c:v>-1</c:v>
                </c:pt>
                <c:pt idx="251">
                  <c:v>0</c:v>
                </c:pt>
                <c:pt idx="252">
                  <c:v>-1</c:v>
                </c:pt>
                <c:pt idx="253">
                  <c:v>0</c:v>
                </c:pt>
                <c:pt idx="254">
                  <c:v>0</c:v>
                </c:pt>
                <c:pt idx="255">
                  <c:v>0</c:v>
                </c:pt>
                <c:pt idx="256">
                  <c:v>0</c:v>
                </c:pt>
                <c:pt idx="257">
                  <c:v>1</c:v>
                </c:pt>
                <c:pt idx="258">
                  <c:v>1</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1</c:v>
                </c:pt>
                <c:pt idx="275">
                  <c:v>0</c:v>
                </c:pt>
                <c:pt idx="276">
                  <c:v>0</c:v>
                </c:pt>
                <c:pt idx="277">
                  <c:v>0</c:v>
                </c:pt>
                <c:pt idx="278">
                  <c:v>0</c:v>
                </c:pt>
                <c:pt idx="279">
                  <c:v>0</c:v>
                </c:pt>
                <c:pt idx="280">
                  <c:v>0</c:v>
                </c:pt>
                <c:pt idx="281">
                  <c:v>0</c:v>
                </c:pt>
                <c:pt idx="282">
                  <c:v>1</c:v>
                </c:pt>
                <c:pt idx="283">
                  <c:v>0</c:v>
                </c:pt>
                <c:pt idx="284">
                  <c:v>0</c:v>
                </c:pt>
                <c:pt idx="285">
                  <c:v>0</c:v>
                </c:pt>
                <c:pt idx="286">
                  <c:v>1</c:v>
                </c:pt>
                <c:pt idx="287">
                  <c:v>0</c:v>
                </c:pt>
                <c:pt idx="288">
                  <c:v>0</c:v>
                </c:pt>
                <c:pt idx="289">
                  <c:v>0</c:v>
                </c:pt>
                <c:pt idx="290">
                  <c:v>0</c:v>
                </c:pt>
                <c:pt idx="291">
                  <c:v>0</c:v>
                </c:pt>
                <c:pt idx="292">
                  <c:v>0</c:v>
                </c:pt>
                <c:pt idx="293">
                  <c:v>0</c:v>
                </c:pt>
                <c:pt idx="294">
                  <c:v>0</c:v>
                </c:pt>
                <c:pt idx="295">
                  <c:v>0</c:v>
                </c:pt>
                <c:pt idx="296">
                  <c:v>1</c:v>
                </c:pt>
                <c:pt idx="297">
                  <c:v>0</c:v>
                </c:pt>
                <c:pt idx="298">
                  <c:v>0</c:v>
                </c:pt>
                <c:pt idx="299">
                  <c:v>0</c:v>
                </c:pt>
                <c:pt idx="300">
                  <c:v>0</c:v>
                </c:pt>
                <c:pt idx="301">
                  <c:v>1</c:v>
                </c:pt>
                <c:pt idx="302">
                  <c:v>1</c:v>
                </c:pt>
                <c:pt idx="303">
                  <c:v>0</c:v>
                </c:pt>
                <c:pt idx="304">
                  <c:v>0</c:v>
                </c:pt>
                <c:pt idx="305">
                  <c:v>1</c:v>
                </c:pt>
                <c:pt idx="306">
                  <c:v>0</c:v>
                </c:pt>
                <c:pt idx="307">
                  <c:v>0</c:v>
                </c:pt>
                <c:pt idx="308">
                  <c:v>0</c:v>
                </c:pt>
                <c:pt idx="309">
                  <c:v>0</c:v>
                </c:pt>
                <c:pt idx="310">
                  <c:v>0</c:v>
                </c:pt>
                <c:pt idx="311">
                  <c:v>1</c:v>
                </c:pt>
                <c:pt idx="312">
                  <c:v>0</c:v>
                </c:pt>
                <c:pt idx="313">
                  <c:v>0</c:v>
                </c:pt>
                <c:pt idx="314">
                  <c:v>0</c:v>
                </c:pt>
                <c:pt idx="315">
                  <c:v>0</c:v>
                </c:pt>
                <c:pt idx="316">
                  <c:v>0</c:v>
                </c:pt>
                <c:pt idx="317">
                  <c:v>0</c:v>
                </c:pt>
                <c:pt idx="318">
                  <c:v>0</c:v>
                </c:pt>
                <c:pt idx="319">
                  <c:v>0</c:v>
                </c:pt>
                <c:pt idx="320">
                  <c:v>1</c:v>
                </c:pt>
                <c:pt idx="321">
                  <c:v>0</c:v>
                </c:pt>
                <c:pt idx="322">
                  <c:v>0</c:v>
                </c:pt>
                <c:pt idx="323">
                  <c:v>0</c:v>
                </c:pt>
                <c:pt idx="324">
                  <c:v>1</c:v>
                </c:pt>
                <c:pt idx="325">
                  <c:v>0</c:v>
                </c:pt>
                <c:pt idx="326">
                  <c:v>0</c:v>
                </c:pt>
                <c:pt idx="327">
                  <c:v>0</c:v>
                </c:pt>
                <c:pt idx="328">
                  <c:v>0</c:v>
                </c:pt>
                <c:pt idx="329">
                  <c:v>0</c:v>
                </c:pt>
                <c:pt idx="330">
                  <c:v>0</c:v>
                </c:pt>
                <c:pt idx="331">
                  <c:v>0</c:v>
                </c:pt>
                <c:pt idx="332">
                  <c:v>0</c:v>
                </c:pt>
                <c:pt idx="333">
                  <c:v>1</c:v>
                </c:pt>
                <c:pt idx="334">
                  <c:v>0</c:v>
                </c:pt>
                <c:pt idx="335">
                  <c:v>0</c:v>
                </c:pt>
                <c:pt idx="336">
                  <c:v>0</c:v>
                </c:pt>
                <c:pt idx="337">
                  <c:v>1</c:v>
                </c:pt>
                <c:pt idx="338">
                  <c:v>0</c:v>
                </c:pt>
                <c:pt idx="339">
                  <c:v>0</c:v>
                </c:pt>
                <c:pt idx="340">
                  <c:v>0</c:v>
                </c:pt>
                <c:pt idx="341">
                  <c:v>0</c:v>
                </c:pt>
                <c:pt idx="342">
                  <c:v>0</c:v>
                </c:pt>
                <c:pt idx="343">
                  <c:v>0</c:v>
                </c:pt>
                <c:pt idx="344">
                  <c:v>0</c:v>
                </c:pt>
                <c:pt idx="345">
                  <c:v>0</c:v>
                </c:pt>
                <c:pt idx="346">
                  <c:v>1</c:v>
                </c:pt>
                <c:pt idx="347">
                  <c:v>0</c:v>
                </c:pt>
                <c:pt idx="348">
                  <c:v>1</c:v>
                </c:pt>
                <c:pt idx="349">
                  <c:v>0</c:v>
                </c:pt>
                <c:pt idx="350">
                  <c:v>0</c:v>
                </c:pt>
                <c:pt idx="351">
                  <c:v>0</c:v>
                </c:pt>
                <c:pt idx="352">
                  <c:v>0</c:v>
                </c:pt>
                <c:pt idx="353">
                  <c:v>0</c:v>
                </c:pt>
                <c:pt idx="354">
                  <c:v>0</c:v>
                </c:pt>
                <c:pt idx="355">
                  <c:v>0</c:v>
                </c:pt>
                <c:pt idx="356">
                  <c:v>0</c:v>
                </c:pt>
                <c:pt idx="357">
                  <c:v>0</c:v>
                </c:pt>
                <c:pt idx="358">
                  <c:v>1</c:v>
                </c:pt>
                <c:pt idx="359">
                  <c:v>0</c:v>
                </c:pt>
                <c:pt idx="360">
                  <c:v>0</c:v>
                </c:pt>
                <c:pt idx="361">
                  <c:v>0</c:v>
                </c:pt>
                <c:pt idx="362">
                  <c:v>0</c:v>
                </c:pt>
                <c:pt idx="363">
                  <c:v>0</c:v>
                </c:pt>
                <c:pt idx="364">
                  <c:v>1</c:v>
                </c:pt>
              </c:numCache>
            </c:numRef>
          </c:val>
          <c:extLst>
            <c:ext xmlns:c16="http://schemas.microsoft.com/office/drawing/2014/chart" uri="{C3380CC4-5D6E-409C-BE32-E72D297353CC}">
              <c16:uniqueId val="{00000000-21AE-4D34-A09F-C059AF491DFC}"/>
            </c:ext>
          </c:extLst>
        </c:ser>
        <c:dLbls>
          <c:showLegendKey val="0"/>
          <c:showVal val="0"/>
          <c:showCatName val="0"/>
          <c:showSerName val="0"/>
          <c:showPercent val="0"/>
          <c:showBubbleSize val="0"/>
        </c:dLbls>
        <c:gapWidth val="219"/>
        <c:overlap val="-27"/>
        <c:axId val="359212264"/>
        <c:axId val="359211608"/>
      </c:barChart>
      <c:dateAx>
        <c:axId val="359212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211608"/>
        <c:crosses val="autoZero"/>
        <c:auto val="1"/>
        <c:lblOffset val="100"/>
        <c:baseTimeUnit val="days"/>
      </c:dateAx>
      <c:valAx>
        <c:axId val="359211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212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0</c:v>
                </c:pt>
                <c:pt idx="1">
                  <c:v>6</c:v>
                </c:pt>
                <c:pt idx="2">
                  <c:v>0</c:v>
                </c:pt>
                <c:pt idx="3">
                  <c:v>2</c:v>
                </c:pt>
                <c:pt idx="4">
                  <c:v>0</c:v>
                </c:pt>
                <c:pt idx="5">
                  <c:v>0</c:v>
                </c:pt>
                <c:pt idx="6">
                  <c:v>0</c:v>
                </c:pt>
                <c:pt idx="7">
                  <c:v>0</c:v>
                </c:pt>
                <c:pt idx="8">
                  <c:v>10</c:v>
                </c:pt>
                <c:pt idx="9">
                  <c:v>8</c:v>
                </c:pt>
                <c:pt idx="10">
                  <c:v>0</c:v>
                </c:pt>
                <c:pt idx="11">
                  <c:v>0</c:v>
                </c:pt>
                <c:pt idx="12">
                  <c:v>0</c:v>
                </c:pt>
                <c:pt idx="13">
                  <c:v>0</c:v>
                </c:pt>
                <c:pt idx="14">
                  <c:v>0</c:v>
                </c:pt>
                <c:pt idx="15">
                  <c:v>0</c:v>
                </c:pt>
                <c:pt idx="16">
                  <c:v>6</c:v>
                </c:pt>
                <c:pt idx="17">
                  <c:v>3</c:v>
                </c:pt>
                <c:pt idx="18">
                  <c:v>0</c:v>
                </c:pt>
                <c:pt idx="19">
                  <c:v>0</c:v>
                </c:pt>
                <c:pt idx="20">
                  <c:v>0</c:v>
                </c:pt>
                <c:pt idx="21">
                  <c:v>5</c:v>
                </c:pt>
                <c:pt idx="22">
                  <c:v>0</c:v>
                </c:pt>
                <c:pt idx="23">
                  <c:v>5</c:v>
                </c:pt>
                <c:pt idx="24">
                  <c:v>0</c:v>
                </c:pt>
                <c:pt idx="25">
                  <c:v>0</c:v>
                </c:pt>
                <c:pt idx="26">
                  <c:v>0</c:v>
                </c:pt>
                <c:pt idx="27">
                  <c:v>3</c:v>
                </c:pt>
                <c:pt idx="28">
                  <c:v>0</c:v>
                </c:pt>
                <c:pt idx="29">
                  <c:v>8</c:v>
                </c:pt>
                <c:pt idx="30">
                  <c:v>0</c:v>
                </c:pt>
                <c:pt idx="31">
                  <c:v>6</c:v>
                </c:pt>
                <c:pt idx="32">
                  <c:v>0</c:v>
                </c:pt>
                <c:pt idx="33">
                  <c:v>0</c:v>
                </c:pt>
                <c:pt idx="34">
                  <c:v>8</c:v>
                </c:pt>
                <c:pt idx="35">
                  <c:v>0</c:v>
                </c:pt>
                <c:pt idx="36">
                  <c:v>6</c:v>
                </c:pt>
                <c:pt idx="37">
                  <c:v>0</c:v>
                </c:pt>
                <c:pt idx="38">
                  <c:v>6</c:v>
                </c:pt>
                <c:pt idx="39">
                  <c:v>0</c:v>
                </c:pt>
                <c:pt idx="40">
                  <c:v>0</c:v>
                </c:pt>
                <c:pt idx="41">
                  <c:v>0</c:v>
                </c:pt>
                <c:pt idx="42">
                  <c:v>0</c:v>
                </c:pt>
                <c:pt idx="43">
                  <c:v>7</c:v>
                </c:pt>
                <c:pt idx="44">
                  <c:v>0</c:v>
                </c:pt>
                <c:pt idx="45">
                  <c:v>4</c:v>
                </c:pt>
                <c:pt idx="46">
                  <c:v>0</c:v>
                </c:pt>
                <c:pt idx="47">
                  <c:v>0</c:v>
                </c:pt>
                <c:pt idx="48">
                  <c:v>0</c:v>
                </c:pt>
                <c:pt idx="49">
                  <c:v>0</c:v>
                </c:pt>
                <c:pt idx="50">
                  <c:v>9</c:v>
                </c:pt>
                <c:pt idx="51">
                  <c:v>0</c:v>
                </c:pt>
                <c:pt idx="52">
                  <c:v>5</c:v>
                </c:pt>
                <c:pt idx="53">
                  <c:v>0</c:v>
                </c:pt>
                <c:pt idx="54">
                  <c:v>0</c:v>
                </c:pt>
                <c:pt idx="55">
                  <c:v>6</c:v>
                </c:pt>
                <c:pt idx="56">
                  <c:v>0</c:v>
                </c:pt>
                <c:pt idx="57">
                  <c:v>8</c:v>
                </c:pt>
                <c:pt idx="58">
                  <c:v>0</c:v>
                </c:pt>
                <c:pt idx="59">
                  <c:v>0</c:v>
                </c:pt>
                <c:pt idx="60">
                  <c:v>0</c:v>
                </c:pt>
                <c:pt idx="61">
                  <c:v>0</c:v>
                </c:pt>
                <c:pt idx="62">
                  <c:v>7</c:v>
                </c:pt>
                <c:pt idx="63">
                  <c:v>0</c:v>
                </c:pt>
                <c:pt idx="64">
                  <c:v>4</c:v>
                </c:pt>
                <c:pt idx="65">
                  <c:v>0</c:v>
                </c:pt>
                <c:pt idx="66">
                  <c:v>5</c:v>
                </c:pt>
                <c:pt idx="67">
                  <c:v>0</c:v>
                </c:pt>
                <c:pt idx="68">
                  <c:v>0</c:v>
                </c:pt>
                <c:pt idx="69">
                  <c:v>4</c:v>
                </c:pt>
                <c:pt idx="70">
                  <c:v>0</c:v>
                </c:pt>
                <c:pt idx="71">
                  <c:v>4</c:v>
                </c:pt>
                <c:pt idx="72">
                  <c:v>0</c:v>
                </c:pt>
                <c:pt idx="73">
                  <c:v>5</c:v>
                </c:pt>
                <c:pt idx="74">
                  <c:v>0</c:v>
                </c:pt>
                <c:pt idx="75">
                  <c:v>0</c:v>
                </c:pt>
                <c:pt idx="76">
                  <c:v>0</c:v>
                </c:pt>
                <c:pt idx="77">
                  <c:v>5</c:v>
                </c:pt>
                <c:pt idx="78">
                  <c:v>7</c:v>
                </c:pt>
                <c:pt idx="79">
                  <c:v>0</c:v>
                </c:pt>
                <c:pt idx="80">
                  <c:v>7</c:v>
                </c:pt>
                <c:pt idx="81">
                  <c:v>0</c:v>
                </c:pt>
                <c:pt idx="82">
                  <c:v>0</c:v>
                </c:pt>
                <c:pt idx="83">
                  <c:v>0</c:v>
                </c:pt>
                <c:pt idx="84">
                  <c:v>4</c:v>
                </c:pt>
                <c:pt idx="85">
                  <c:v>3</c:v>
                </c:pt>
                <c:pt idx="86">
                  <c:v>0</c:v>
                </c:pt>
                <c:pt idx="87">
                  <c:v>0</c:v>
                </c:pt>
                <c:pt idx="88">
                  <c:v>0</c:v>
                </c:pt>
                <c:pt idx="89">
                  <c:v>0</c:v>
                </c:pt>
                <c:pt idx="90">
                  <c:v>6</c:v>
                </c:pt>
                <c:pt idx="91">
                  <c:v>0</c:v>
                </c:pt>
                <c:pt idx="92">
                  <c:v>0</c:v>
                </c:pt>
                <c:pt idx="93">
                  <c:v>6</c:v>
                </c:pt>
                <c:pt idx="94">
                  <c:v>6</c:v>
                </c:pt>
                <c:pt idx="95">
                  <c:v>0</c:v>
                </c:pt>
                <c:pt idx="96">
                  <c:v>0</c:v>
                </c:pt>
                <c:pt idx="97">
                  <c:v>0</c:v>
                </c:pt>
                <c:pt idx="98">
                  <c:v>0</c:v>
                </c:pt>
                <c:pt idx="99">
                  <c:v>5</c:v>
                </c:pt>
                <c:pt idx="100">
                  <c:v>0</c:v>
                </c:pt>
                <c:pt idx="101">
                  <c:v>2</c:v>
                </c:pt>
                <c:pt idx="102">
                  <c:v>0</c:v>
                </c:pt>
                <c:pt idx="103">
                  <c:v>0</c:v>
                </c:pt>
                <c:pt idx="104">
                  <c:v>7</c:v>
                </c:pt>
                <c:pt idx="105">
                  <c:v>0</c:v>
                </c:pt>
                <c:pt idx="106">
                  <c:v>5</c:v>
                </c:pt>
                <c:pt idx="107">
                  <c:v>4</c:v>
                </c:pt>
                <c:pt idx="108">
                  <c:v>0</c:v>
                </c:pt>
                <c:pt idx="109">
                  <c:v>0</c:v>
                </c:pt>
                <c:pt idx="110">
                  <c:v>0</c:v>
                </c:pt>
                <c:pt idx="111">
                  <c:v>0</c:v>
                </c:pt>
                <c:pt idx="112">
                  <c:v>0</c:v>
                </c:pt>
                <c:pt idx="113">
                  <c:v>0</c:v>
                </c:pt>
                <c:pt idx="114">
                  <c:v>5</c:v>
                </c:pt>
                <c:pt idx="115">
                  <c:v>0</c:v>
                </c:pt>
                <c:pt idx="116">
                  <c:v>0</c:v>
                </c:pt>
                <c:pt idx="117">
                  <c:v>0</c:v>
                </c:pt>
                <c:pt idx="118">
                  <c:v>3</c:v>
                </c:pt>
                <c:pt idx="119">
                  <c:v>0</c:v>
                </c:pt>
                <c:pt idx="120">
                  <c:v>6</c:v>
                </c:pt>
                <c:pt idx="121">
                  <c:v>3</c:v>
                </c:pt>
                <c:pt idx="122">
                  <c:v>3</c:v>
                </c:pt>
                <c:pt idx="123">
                  <c:v>0</c:v>
                </c:pt>
                <c:pt idx="124">
                  <c:v>0</c:v>
                </c:pt>
                <c:pt idx="125">
                  <c:v>4</c:v>
                </c:pt>
                <c:pt idx="126">
                  <c:v>0</c:v>
                </c:pt>
                <c:pt idx="127">
                  <c:v>3</c:v>
                </c:pt>
                <c:pt idx="128">
                  <c:v>4</c:v>
                </c:pt>
                <c:pt idx="129">
                  <c:v>7</c:v>
                </c:pt>
                <c:pt idx="130">
                  <c:v>0</c:v>
                </c:pt>
                <c:pt idx="131">
                  <c:v>0</c:v>
                </c:pt>
                <c:pt idx="132">
                  <c:v>0</c:v>
                </c:pt>
                <c:pt idx="133">
                  <c:v>3</c:v>
                </c:pt>
                <c:pt idx="134">
                  <c:v>2</c:v>
                </c:pt>
                <c:pt idx="135">
                  <c:v>5</c:v>
                </c:pt>
                <c:pt idx="136">
                  <c:v>4</c:v>
                </c:pt>
                <c:pt idx="137">
                  <c:v>0</c:v>
                </c:pt>
                <c:pt idx="138">
                  <c:v>0</c:v>
                </c:pt>
                <c:pt idx="139">
                  <c:v>4</c:v>
                </c:pt>
                <c:pt idx="140">
                  <c:v>0</c:v>
                </c:pt>
                <c:pt idx="141">
                  <c:v>7</c:v>
                </c:pt>
                <c:pt idx="142">
                  <c:v>5</c:v>
                </c:pt>
                <c:pt idx="143">
                  <c:v>3</c:v>
                </c:pt>
                <c:pt idx="144">
                  <c:v>0</c:v>
                </c:pt>
                <c:pt idx="145">
                  <c:v>0</c:v>
                </c:pt>
                <c:pt idx="146">
                  <c:v>0</c:v>
                </c:pt>
                <c:pt idx="147">
                  <c:v>0</c:v>
                </c:pt>
                <c:pt idx="148">
                  <c:v>0</c:v>
                </c:pt>
                <c:pt idx="149">
                  <c:v>8</c:v>
                </c:pt>
                <c:pt idx="150">
                  <c:v>3</c:v>
                </c:pt>
                <c:pt idx="151">
                  <c:v>0</c:v>
                </c:pt>
                <c:pt idx="152">
                  <c:v>0</c:v>
                </c:pt>
                <c:pt idx="153">
                  <c:v>9</c:v>
                </c:pt>
                <c:pt idx="154">
                  <c:v>3</c:v>
                </c:pt>
                <c:pt idx="155">
                  <c:v>2</c:v>
                </c:pt>
                <c:pt idx="156">
                  <c:v>4</c:v>
                </c:pt>
                <c:pt idx="157">
                  <c:v>2</c:v>
                </c:pt>
                <c:pt idx="158">
                  <c:v>0</c:v>
                </c:pt>
                <c:pt idx="159">
                  <c:v>0</c:v>
                </c:pt>
                <c:pt idx="160">
                  <c:v>4</c:v>
                </c:pt>
                <c:pt idx="161">
                  <c:v>0</c:v>
                </c:pt>
                <c:pt idx="162">
                  <c:v>2</c:v>
                </c:pt>
                <c:pt idx="163">
                  <c:v>6</c:v>
                </c:pt>
                <c:pt idx="164">
                  <c:v>3</c:v>
                </c:pt>
                <c:pt idx="165">
                  <c:v>0</c:v>
                </c:pt>
                <c:pt idx="166">
                  <c:v>0</c:v>
                </c:pt>
                <c:pt idx="167">
                  <c:v>5</c:v>
                </c:pt>
                <c:pt idx="168">
                  <c:v>0</c:v>
                </c:pt>
                <c:pt idx="169">
                  <c:v>7</c:v>
                </c:pt>
                <c:pt idx="170">
                  <c:v>0</c:v>
                </c:pt>
                <c:pt idx="171">
                  <c:v>5</c:v>
                </c:pt>
                <c:pt idx="172">
                  <c:v>0</c:v>
                </c:pt>
                <c:pt idx="173">
                  <c:v>0</c:v>
                </c:pt>
                <c:pt idx="174">
                  <c:v>2</c:v>
                </c:pt>
                <c:pt idx="175">
                  <c:v>0</c:v>
                </c:pt>
                <c:pt idx="176">
                  <c:v>2</c:v>
                </c:pt>
                <c:pt idx="177">
                  <c:v>4</c:v>
                </c:pt>
                <c:pt idx="178">
                  <c:v>3</c:v>
                </c:pt>
                <c:pt idx="179">
                  <c:v>0</c:v>
                </c:pt>
                <c:pt idx="180">
                  <c:v>0</c:v>
                </c:pt>
                <c:pt idx="181">
                  <c:v>6</c:v>
                </c:pt>
                <c:pt idx="182">
                  <c:v>0</c:v>
                </c:pt>
                <c:pt idx="183">
                  <c:v>3</c:v>
                </c:pt>
                <c:pt idx="184">
                  <c:v>0</c:v>
                </c:pt>
                <c:pt idx="185">
                  <c:v>0</c:v>
                </c:pt>
                <c:pt idx="186">
                  <c:v>0</c:v>
                </c:pt>
                <c:pt idx="187">
                  <c:v>0</c:v>
                </c:pt>
                <c:pt idx="188">
                  <c:v>0</c:v>
                </c:pt>
                <c:pt idx="189">
                  <c:v>0</c:v>
                </c:pt>
                <c:pt idx="190">
                  <c:v>4</c:v>
                </c:pt>
                <c:pt idx="191">
                  <c:v>4</c:v>
                </c:pt>
                <c:pt idx="192">
                  <c:v>0</c:v>
                </c:pt>
                <c:pt idx="193">
                  <c:v>0</c:v>
                </c:pt>
                <c:pt idx="194">
                  <c:v>0</c:v>
                </c:pt>
                <c:pt idx="195">
                  <c:v>0</c:v>
                </c:pt>
                <c:pt idx="196">
                  <c:v>4</c:v>
                </c:pt>
                <c:pt idx="197">
                  <c:v>4</c:v>
                </c:pt>
                <c:pt idx="198">
                  <c:v>7</c:v>
                </c:pt>
                <c:pt idx="199">
                  <c:v>6</c:v>
                </c:pt>
                <c:pt idx="200">
                  <c:v>0</c:v>
                </c:pt>
                <c:pt idx="201">
                  <c:v>0</c:v>
                </c:pt>
                <c:pt idx="202">
                  <c:v>4</c:v>
                </c:pt>
                <c:pt idx="203">
                  <c:v>5</c:v>
                </c:pt>
                <c:pt idx="204">
                  <c:v>2</c:v>
                </c:pt>
                <c:pt idx="205">
                  <c:v>2</c:v>
                </c:pt>
                <c:pt idx="206">
                  <c:v>3</c:v>
                </c:pt>
                <c:pt idx="207">
                  <c:v>0</c:v>
                </c:pt>
                <c:pt idx="208">
                  <c:v>0</c:v>
                </c:pt>
                <c:pt idx="209">
                  <c:v>8</c:v>
                </c:pt>
                <c:pt idx="210">
                  <c:v>1</c:v>
                </c:pt>
                <c:pt idx="211">
                  <c:v>2</c:v>
                </c:pt>
                <c:pt idx="212">
                  <c:v>3</c:v>
                </c:pt>
                <c:pt idx="213">
                  <c:v>0</c:v>
                </c:pt>
                <c:pt idx="214">
                  <c:v>0</c:v>
                </c:pt>
                <c:pt idx="215">
                  <c:v>0</c:v>
                </c:pt>
                <c:pt idx="216">
                  <c:v>5</c:v>
                </c:pt>
                <c:pt idx="217">
                  <c:v>4</c:v>
                </c:pt>
                <c:pt idx="218">
                  <c:v>2</c:v>
                </c:pt>
                <c:pt idx="219">
                  <c:v>0</c:v>
                </c:pt>
                <c:pt idx="220">
                  <c:v>4</c:v>
                </c:pt>
                <c:pt idx="221">
                  <c:v>0</c:v>
                </c:pt>
                <c:pt idx="222">
                  <c:v>0</c:v>
                </c:pt>
                <c:pt idx="223">
                  <c:v>2</c:v>
                </c:pt>
                <c:pt idx="224">
                  <c:v>3</c:v>
                </c:pt>
                <c:pt idx="225">
                  <c:v>0</c:v>
                </c:pt>
                <c:pt idx="226">
                  <c:v>4</c:v>
                </c:pt>
                <c:pt idx="227">
                  <c:v>1</c:v>
                </c:pt>
                <c:pt idx="228">
                  <c:v>0</c:v>
                </c:pt>
                <c:pt idx="229">
                  <c:v>0</c:v>
                </c:pt>
                <c:pt idx="230">
                  <c:v>5</c:v>
                </c:pt>
                <c:pt idx="231">
                  <c:v>6</c:v>
                </c:pt>
                <c:pt idx="232">
                  <c:v>3</c:v>
                </c:pt>
                <c:pt idx="233">
                  <c:v>0</c:v>
                </c:pt>
                <c:pt idx="234">
                  <c:v>4</c:v>
                </c:pt>
                <c:pt idx="235">
                  <c:v>0</c:v>
                </c:pt>
                <c:pt idx="236">
                  <c:v>7</c:v>
                </c:pt>
                <c:pt idx="237">
                  <c:v>3</c:v>
                </c:pt>
                <c:pt idx="238">
                  <c:v>0</c:v>
                </c:pt>
                <c:pt idx="239">
                  <c:v>3</c:v>
                </c:pt>
                <c:pt idx="240">
                  <c:v>0</c:v>
                </c:pt>
                <c:pt idx="241">
                  <c:v>4</c:v>
                </c:pt>
                <c:pt idx="242">
                  <c:v>0</c:v>
                </c:pt>
                <c:pt idx="243">
                  <c:v>0</c:v>
                </c:pt>
                <c:pt idx="244">
                  <c:v>0</c:v>
                </c:pt>
                <c:pt idx="245">
                  <c:v>3</c:v>
                </c:pt>
                <c:pt idx="246">
                  <c:v>2</c:v>
                </c:pt>
                <c:pt idx="247">
                  <c:v>0</c:v>
                </c:pt>
                <c:pt idx="248">
                  <c:v>3</c:v>
                </c:pt>
                <c:pt idx="249">
                  <c:v>0</c:v>
                </c:pt>
                <c:pt idx="250">
                  <c:v>0</c:v>
                </c:pt>
                <c:pt idx="251">
                  <c:v>5</c:v>
                </c:pt>
                <c:pt idx="252">
                  <c:v>0</c:v>
                </c:pt>
                <c:pt idx="253">
                  <c:v>6</c:v>
                </c:pt>
                <c:pt idx="254">
                  <c:v>5</c:v>
                </c:pt>
                <c:pt idx="255">
                  <c:v>4</c:v>
                </c:pt>
                <c:pt idx="256">
                  <c:v>0</c:v>
                </c:pt>
                <c:pt idx="257">
                  <c:v>0</c:v>
                </c:pt>
                <c:pt idx="258">
                  <c:v>7</c:v>
                </c:pt>
                <c:pt idx="259">
                  <c:v>5</c:v>
                </c:pt>
                <c:pt idx="260">
                  <c:v>0</c:v>
                </c:pt>
                <c:pt idx="261">
                  <c:v>0</c:v>
                </c:pt>
                <c:pt idx="262">
                  <c:v>0</c:v>
                </c:pt>
                <c:pt idx="263">
                  <c:v>0</c:v>
                </c:pt>
                <c:pt idx="264">
                  <c:v>0</c:v>
                </c:pt>
                <c:pt idx="265">
                  <c:v>0</c:v>
                </c:pt>
                <c:pt idx="266">
                  <c:v>0</c:v>
                </c:pt>
                <c:pt idx="267">
                  <c:v>0</c:v>
                </c:pt>
                <c:pt idx="268">
                  <c:v>0</c:v>
                </c:pt>
                <c:pt idx="269">
                  <c:v>0</c:v>
                </c:pt>
                <c:pt idx="270">
                  <c:v>0</c:v>
                </c:pt>
                <c:pt idx="271">
                  <c:v>0</c:v>
                </c:pt>
                <c:pt idx="272">
                  <c:v>8</c:v>
                </c:pt>
                <c:pt idx="273">
                  <c:v>4</c:v>
                </c:pt>
                <c:pt idx="274">
                  <c:v>2</c:v>
                </c:pt>
                <c:pt idx="275">
                  <c:v>3</c:v>
                </c:pt>
                <c:pt idx="276">
                  <c:v>5</c:v>
                </c:pt>
                <c:pt idx="277">
                  <c:v>0</c:v>
                </c:pt>
                <c:pt idx="278">
                  <c:v>0</c:v>
                </c:pt>
                <c:pt idx="279">
                  <c:v>8</c:v>
                </c:pt>
                <c:pt idx="280">
                  <c:v>0</c:v>
                </c:pt>
                <c:pt idx="281">
                  <c:v>5</c:v>
                </c:pt>
                <c:pt idx="282">
                  <c:v>7</c:v>
                </c:pt>
                <c:pt idx="283">
                  <c:v>5</c:v>
                </c:pt>
                <c:pt idx="284">
                  <c:v>0</c:v>
                </c:pt>
                <c:pt idx="285">
                  <c:v>0</c:v>
                </c:pt>
                <c:pt idx="286">
                  <c:v>10</c:v>
                </c:pt>
                <c:pt idx="287">
                  <c:v>0</c:v>
                </c:pt>
                <c:pt idx="288">
                  <c:v>8</c:v>
                </c:pt>
                <c:pt idx="289">
                  <c:v>0</c:v>
                </c:pt>
                <c:pt idx="290">
                  <c:v>4</c:v>
                </c:pt>
                <c:pt idx="291">
                  <c:v>0</c:v>
                </c:pt>
                <c:pt idx="292">
                  <c:v>0</c:v>
                </c:pt>
                <c:pt idx="293">
                  <c:v>8</c:v>
                </c:pt>
                <c:pt idx="294">
                  <c:v>0</c:v>
                </c:pt>
                <c:pt idx="295">
                  <c:v>6</c:v>
                </c:pt>
                <c:pt idx="296">
                  <c:v>0</c:v>
                </c:pt>
                <c:pt idx="297">
                  <c:v>2</c:v>
                </c:pt>
                <c:pt idx="298">
                  <c:v>0</c:v>
                </c:pt>
                <c:pt idx="299">
                  <c:v>0</c:v>
                </c:pt>
                <c:pt idx="300">
                  <c:v>2</c:v>
                </c:pt>
                <c:pt idx="301">
                  <c:v>2</c:v>
                </c:pt>
                <c:pt idx="302">
                  <c:v>2</c:v>
                </c:pt>
                <c:pt idx="303">
                  <c:v>0</c:v>
                </c:pt>
                <c:pt idx="304">
                  <c:v>2</c:v>
                </c:pt>
                <c:pt idx="305">
                  <c:v>0</c:v>
                </c:pt>
                <c:pt idx="306">
                  <c:v>0</c:v>
                </c:pt>
                <c:pt idx="307">
                  <c:v>4</c:v>
                </c:pt>
                <c:pt idx="308">
                  <c:v>0</c:v>
                </c:pt>
                <c:pt idx="309">
                  <c:v>9</c:v>
                </c:pt>
                <c:pt idx="310">
                  <c:v>6</c:v>
                </c:pt>
                <c:pt idx="311">
                  <c:v>8</c:v>
                </c:pt>
                <c:pt idx="312">
                  <c:v>0</c:v>
                </c:pt>
                <c:pt idx="313">
                  <c:v>0</c:v>
                </c:pt>
                <c:pt idx="314">
                  <c:v>6</c:v>
                </c:pt>
                <c:pt idx="315">
                  <c:v>17</c:v>
                </c:pt>
                <c:pt idx="316">
                  <c:v>4</c:v>
                </c:pt>
                <c:pt idx="317">
                  <c:v>0</c:v>
                </c:pt>
                <c:pt idx="318">
                  <c:v>6</c:v>
                </c:pt>
                <c:pt idx="319">
                  <c:v>0</c:v>
                </c:pt>
                <c:pt idx="320">
                  <c:v>0</c:v>
                </c:pt>
                <c:pt idx="321">
                  <c:v>5</c:v>
                </c:pt>
                <c:pt idx="322">
                  <c:v>0</c:v>
                </c:pt>
                <c:pt idx="323">
                  <c:v>7</c:v>
                </c:pt>
                <c:pt idx="324">
                  <c:v>4</c:v>
                </c:pt>
                <c:pt idx="325">
                  <c:v>4</c:v>
                </c:pt>
                <c:pt idx="326">
                  <c:v>0</c:v>
                </c:pt>
                <c:pt idx="327">
                  <c:v>0</c:v>
                </c:pt>
                <c:pt idx="328">
                  <c:v>4</c:v>
                </c:pt>
                <c:pt idx="329">
                  <c:v>0</c:v>
                </c:pt>
                <c:pt idx="330">
                  <c:v>5</c:v>
                </c:pt>
                <c:pt idx="331">
                  <c:v>0</c:v>
                </c:pt>
                <c:pt idx="332">
                  <c:v>3</c:v>
                </c:pt>
                <c:pt idx="333">
                  <c:v>0</c:v>
                </c:pt>
                <c:pt idx="334">
                  <c:v>0</c:v>
                </c:pt>
                <c:pt idx="335">
                  <c:v>3</c:v>
                </c:pt>
                <c:pt idx="336">
                  <c:v>5</c:v>
                </c:pt>
                <c:pt idx="337">
                  <c:v>0</c:v>
                </c:pt>
                <c:pt idx="338">
                  <c:v>5</c:v>
                </c:pt>
                <c:pt idx="339">
                  <c:v>0</c:v>
                </c:pt>
                <c:pt idx="340">
                  <c:v>5</c:v>
                </c:pt>
                <c:pt idx="341">
                  <c:v>0</c:v>
                </c:pt>
                <c:pt idx="342">
                  <c:v>0</c:v>
                </c:pt>
                <c:pt idx="343">
                  <c:v>8</c:v>
                </c:pt>
                <c:pt idx="344">
                  <c:v>5</c:v>
                </c:pt>
                <c:pt idx="345">
                  <c:v>0</c:v>
                </c:pt>
                <c:pt idx="346">
                  <c:v>6</c:v>
                </c:pt>
                <c:pt idx="347">
                  <c:v>0</c:v>
                </c:pt>
                <c:pt idx="348">
                  <c:v>0</c:v>
                </c:pt>
                <c:pt idx="349">
                  <c:v>5</c:v>
                </c:pt>
                <c:pt idx="350">
                  <c:v>0</c:v>
                </c:pt>
                <c:pt idx="351">
                  <c:v>3</c:v>
                </c:pt>
                <c:pt idx="352">
                  <c:v>0</c:v>
                </c:pt>
                <c:pt idx="353">
                  <c:v>2</c:v>
                </c:pt>
                <c:pt idx="354">
                  <c:v>0</c:v>
                </c:pt>
                <c:pt idx="355">
                  <c:v>0</c:v>
                </c:pt>
                <c:pt idx="356">
                  <c:v>4</c:v>
                </c:pt>
                <c:pt idx="357">
                  <c:v>4</c:v>
                </c:pt>
                <c:pt idx="358">
                  <c:v>0</c:v>
                </c:pt>
                <c:pt idx="359">
                  <c:v>0</c:v>
                </c:pt>
                <c:pt idx="360">
                  <c:v>5</c:v>
                </c:pt>
                <c:pt idx="361">
                  <c:v>0</c:v>
                </c:pt>
                <c:pt idx="362">
                  <c:v>0</c:v>
                </c:pt>
                <c:pt idx="363">
                  <c:v>3</c:v>
                </c:pt>
                <c:pt idx="364">
                  <c:v>6</c:v>
                </c:pt>
              </c:numCache>
            </c:numRef>
          </c:val>
          <c:extLst>
            <c:ext xmlns:c16="http://schemas.microsoft.com/office/drawing/2014/chart" uri="{C3380CC4-5D6E-409C-BE32-E72D297353CC}">
              <c16:uniqueId val="{00000000-32F1-4BB0-85A3-982F5CC57974}"/>
            </c:ext>
          </c:extLst>
        </c:ser>
        <c:dLbls>
          <c:showLegendKey val="0"/>
          <c:showVal val="0"/>
          <c:showCatName val="0"/>
          <c:showSerName val="0"/>
          <c:showPercent val="0"/>
          <c:showBubbleSize val="0"/>
        </c:dLbls>
        <c:gapWidth val="219"/>
        <c:overlap val="-27"/>
        <c:axId val="359249352"/>
        <c:axId val="359249024"/>
      </c:barChart>
      <c:dateAx>
        <c:axId val="359249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249024"/>
        <c:crosses val="autoZero"/>
        <c:auto val="1"/>
        <c:lblOffset val="100"/>
        <c:baseTimeUnit val="days"/>
      </c:dateAx>
      <c:valAx>
        <c:axId val="359249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249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0</c:v>
                </c:pt>
                <c:pt idx="1">
                  <c:v>0</c:v>
                </c:pt>
                <c:pt idx="2">
                  <c:v>0</c:v>
                </c:pt>
                <c:pt idx="3">
                  <c:v>0</c:v>
                </c:pt>
                <c:pt idx="4">
                  <c:v>3</c:v>
                </c:pt>
                <c:pt idx="5">
                  <c:v>0</c:v>
                </c:pt>
                <c:pt idx="6">
                  <c:v>2</c:v>
                </c:pt>
                <c:pt idx="7">
                  <c:v>0</c:v>
                </c:pt>
                <c:pt idx="8">
                  <c:v>16</c:v>
                </c:pt>
                <c:pt idx="9">
                  <c:v>0</c:v>
                </c:pt>
                <c:pt idx="10">
                  <c:v>0</c:v>
                </c:pt>
                <c:pt idx="11">
                  <c:v>6</c:v>
                </c:pt>
              </c:numCache>
            </c:numRef>
          </c:val>
          <c:extLst>
            <c:ext xmlns:c16="http://schemas.microsoft.com/office/drawing/2014/chart" uri="{C3380CC4-5D6E-409C-BE32-E72D297353CC}">
              <c16:uniqueId val="{00000000-FE3D-4ED5-A2E7-D236FD4F4B8A}"/>
            </c:ext>
          </c:extLst>
        </c:ser>
        <c:dLbls>
          <c:showLegendKey val="0"/>
          <c:showVal val="0"/>
          <c:showCatName val="0"/>
          <c:showSerName val="0"/>
          <c:showPercent val="0"/>
          <c:showBubbleSize val="0"/>
        </c:dLbls>
        <c:gapWidth val="219"/>
        <c:overlap val="-27"/>
        <c:axId val="359250664"/>
        <c:axId val="312528448"/>
      </c:barChart>
      <c:catAx>
        <c:axId val="359250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528448"/>
        <c:crosses val="autoZero"/>
        <c:auto val="1"/>
        <c:lblAlgn val="ctr"/>
        <c:lblOffset val="100"/>
        <c:noMultiLvlLbl val="0"/>
      </c:catAx>
      <c:valAx>
        <c:axId val="312528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250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-2</c:v>
                </c:pt>
                <c:pt idx="1">
                  <c:v>4</c:v>
                </c:pt>
                <c:pt idx="2">
                  <c:v>6</c:v>
                </c:pt>
                <c:pt idx="3">
                  <c:v>1</c:v>
                </c:pt>
                <c:pt idx="4">
                  <c:v>8</c:v>
                </c:pt>
                <c:pt idx="5">
                  <c:v>7</c:v>
                </c:pt>
                <c:pt idx="6">
                  <c:v>7</c:v>
                </c:pt>
                <c:pt idx="7">
                  <c:v>1</c:v>
                </c:pt>
                <c:pt idx="8">
                  <c:v>6</c:v>
                </c:pt>
                <c:pt idx="9">
                  <c:v>12</c:v>
                </c:pt>
                <c:pt idx="10">
                  <c:v>17</c:v>
                </c:pt>
                <c:pt idx="11">
                  <c:v>3</c:v>
                </c:pt>
                <c:pt idx="12">
                  <c:v>3</c:v>
                </c:pt>
                <c:pt idx="13">
                  <c:v>9</c:v>
                </c:pt>
                <c:pt idx="14">
                  <c:v>6</c:v>
                </c:pt>
                <c:pt idx="15">
                  <c:v>12</c:v>
                </c:pt>
                <c:pt idx="16">
                  <c:v>8</c:v>
                </c:pt>
                <c:pt idx="17">
                  <c:v>4</c:v>
                </c:pt>
                <c:pt idx="18">
                  <c:v>6</c:v>
                </c:pt>
                <c:pt idx="19">
                  <c:v>-1</c:v>
                </c:pt>
                <c:pt idx="20">
                  <c:v>4</c:v>
                </c:pt>
                <c:pt idx="21">
                  <c:v>6</c:v>
                </c:pt>
                <c:pt idx="22">
                  <c:v>9</c:v>
                </c:pt>
                <c:pt idx="23">
                  <c:v>13</c:v>
                </c:pt>
                <c:pt idx="24">
                  <c:v>10</c:v>
                </c:pt>
                <c:pt idx="25">
                  <c:v>6</c:v>
                </c:pt>
                <c:pt idx="26">
                  <c:v>6</c:v>
                </c:pt>
                <c:pt idx="27">
                  <c:v>6</c:v>
                </c:pt>
                <c:pt idx="28">
                  <c:v>3</c:v>
                </c:pt>
                <c:pt idx="29">
                  <c:v>3</c:v>
                </c:pt>
                <c:pt idx="30">
                  <c:v>3</c:v>
                </c:pt>
                <c:pt idx="31">
                  <c:v>2</c:v>
                </c:pt>
                <c:pt idx="32">
                  <c:v>6</c:v>
                </c:pt>
                <c:pt idx="33">
                  <c:v>1</c:v>
                </c:pt>
                <c:pt idx="34">
                  <c:v>6</c:v>
                </c:pt>
                <c:pt idx="35">
                  <c:v>3</c:v>
                </c:pt>
                <c:pt idx="36">
                  <c:v>8</c:v>
                </c:pt>
                <c:pt idx="37">
                  <c:v>5</c:v>
                </c:pt>
                <c:pt idx="38">
                  <c:v>2</c:v>
                </c:pt>
                <c:pt idx="39">
                  <c:v>6</c:v>
                </c:pt>
                <c:pt idx="40">
                  <c:v>2</c:v>
                </c:pt>
                <c:pt idx="41">
                  <c:v>9</c:v>
                </c:pt>
                <c:pt idx="42">
                  <c:v>8</c:v>
                </c:pt>
                <c:pt idx="43">
                  <c:v>11</c:v>
                </c:pt>
                <c:pt idx="44">
                  <c:v>15</c:v>
                </c:pt>
                <c:pt idx="45">
                  <c:v>9</c:v>
                </c:pt>
                <c:pt idx="46">
                  <c:v>2</c:v>
                </c:pt>
                <c:pt idx="47">
                  <c:v>4</c:v>
                </c:pt>
                <c:pt idx="48">
                  <c:v>3</c:v>
                </c:pt>
                <c:pt idx="49">
                  <c:v>7</c:v>
                </c:pt>
                <c:pt idx="50">
                  <c:v>10</c:v>
                </c:pt>
                <c:pt idx="51">
                  <c:v>5</c:v>
                </c:pt>
                <c:pt idx="52">
                  <c:v>8</c:v>
                </c:pt>
                <c:pt idx="53">
                  <c:v>8</c:v>
                </c:pt>
                <c:pt idx="54">
                  <c:v>3</c:v>
                </c:pt>
                <c:pt idx="55">
                  <c:v>8</c:v>
                </c:pt>
                <c:pt idx="56">
                  <c:v>10</c:v>
                </c:pt>
                <c:pt idx="57">
                  <c:v>5</c:v>
                </c:pt>
                <c:pt idx="58">
                  <c:v>3</c:v>
                </c:pt>
                <c:pt idx="59">
                  <c:v>7</c:v>
                </c:pt>
                <c:pt idx="60">
                  <c:v>9</c:v>
                </c:pt>
                <c:pt idx="61">
                  <c:v>7</c:v>
                </c:pt>
                <c:pt idx="62">
                  <c:v>10</c:v>
                </c:pt>
                <c:pt idx="63">
                  <c:v>12</c:v>
                </c:pt>
                <c:pt idx="64">
                  <c:v>15</c:v>
                </c:pt>
                <c:pt idx="65">
                  <c:v>14</c:v>
                </c:pt>
                <c:pt idx="66">
                  <c:v>13</c:v>
                </c:pt>
                <c:pt idx="67">
                  <c:v>13</c:v>
                </c:pt>
                <c:pt idx="68">
                  <c:v>11</c:v>
                </c:pt>
                <c:pt idx="69">
                  <c:v>13</c:v>
                </c:pt>
                <c:pt idx="70">
                  <c:v>11</c:v>
                </c:pt>
                <c:pt idx="71">
                  <c:v>8</c:v>
                </c:pt>
                <c:pt idx="72">
                  <c:v>15</c:v>
                </c:pt>
                <c:pt idx="73">
                  <c:v>6</c:v>
                </c:pt>
                <c:pt idx="74">
                  <c:v>11</c:v>
                </c:pt>
                <c:pt idx="75">
                  <c:v>10</c:v>
                </c:pt>
                <c:pt idx="76">
                  <c:v>8</c:v>
                </c:pt>
                <c:pt idx="77">
                  <c:v>14</c:v>
                </c:pt>
                <c:pt idx="78">
                  <c:v>11</c:v>
                </c:pt>
                <c:pt idx="79">
                  <c:v>44</c:v>
                </c:pt>
                <c:pt idx="80">
                  <c:v>42</c:v>
                </c:pt>
                <c:pt idx="81">
                  <c:v>38</c:v>
                </c:pt>
                <c:pt idx="82">
                  <c:v>35</c:v>
                </c:pt>
                <c:pt idx="83">
                  <c:v>22</c:v>
                </c:pt>
                <c:pt idx="84">
                  <c:v>55</c:v>
                </c:pt>
                <c:pt idx="85">
                  <c:v>50</c:v>
                </c:pt>
                <c:pt idx="86">
                  <c:v>55</c:v>
                </c:pt>
                <c:pt idx="87">
                  <c:v>47</c:v>
                </c:pt>
                <c:pt idx="88">
                  <c:v>28</c:v>
                </c:pt>
                <c:pt idx="89">
                  <c:v>5</c:v>
                </c:pt>
                <c:pt idx="90">
                  <c:v>27</c:v>
                </c:pt>
                <c:pt idx="91">
                  <c:v>22</c:v>
                </c:pt>
                <c:pt idx="92">
                  <c:v>16</c:v>
                </c:pt>
                <c:pt idx="93">
                  <c:v>15</c:v>
                </c:pt>
                <c:pt idx="94">
                  <c:v>24</c:v>
                </c:pt>
                <c:pt idx="95">
                  <c:v>25</c:v>
                </c:pt>
                <c:pt idx="96">
                  <c:v>23</c:v>
                </c:pt>
                <c:pt idx="97">
                  <c:v>34</c:v>
                </c:pt>
                <c:pt idx="98">
                  <c:v>38</c:v>
                </c:pt>
                <c:pt idx="99">
                  <c:v>33</c:v>
                </c:pt>
                <c:pt idx="100">
                  <c:v>37</c:v>
                </c:pt>
                <c:pt idx="101">
                  <c:v>29</c:v>
                </c:pt>
                <c:pt idx="102">
                  <c:v>31</c:v>
                </c:pt>
                <c:pt idx="103">
                  <c:v>20</c:v>
                </c:pt>
                <c:pt idx="104">
                  <c:v>29</c:v>
                </c:pt>
                <c:pt idx="105">
                  <c:v>37</c:v>
                </c:pt>
                <c:pt idx="106">
                  <c:v>37</c:v>
                </c:pt>
                <c:pt idx="107">
                  <c:v>30</c:v>
                </c:pt>
                <c:pt idx="108">
                  <c:v>31</c:v>
                </c:pt>
                <c:pt idx="109">
                  <c:v>31</c:v>
                </c:pt>
                <c:pt idx="110">
                  <c:v>15</c:v>
                </c:pt>
                <c:pt idx="111">
                  <c:v>25</c:v>
                </c:pt>
                <c:pt idx="112">
                  <c:v>22</c:v>
                </c:pt>
                <c:pt idx="113">
                  <c:v>35</c:v>
                </c:pt>
                <c:pt idx="114">
                  <c:v>14</c:v>
                </c:pt>
                <c:pt idx="115">
                  <c:v>12</c:v>
                </c:pt>
                <c:pt idx="116">
                  <c:v>8</c:v>
                </c:pt>
                <c:pt idx="117">
                  <c:v>6</c:v>
                </c:pt>
                <c:pt idx="118">
                  <c:v>3</c:v>
                </c:pt>
                <c:pt idx="119">
                  <c:v>5</c:v>
                </c:pt>
                <c:pt idx="120">
                  <c:v>4</c:v>
                </c:pt>
                <c:pt idx="121">
                  <c:v>9</c:v>
                </c:pt>
                <c:pt idx="122">
                  <c:v>9</c:v>
                </c:pt>
                <c:pt idx="123">
                  <c:v>-1</c:v>
                </c:pt>
                <c:pt idx="124">
                  <c:v>-1</c:v>
                </c:pt>
                <c:pt idx="125">
                  <c:v>8</c:v>
                </c:pt>
                <c:pt idx="126">
                  <c:v>33</c:v>
                </c:pt>
                <c:pt idx="127">
                  <c:v>20</c:v>
                </c:pt>
                <c:pt idx="128">
                  <c:v>29</c:v>
                </c:pt>
                <c:pt idx="129">
                  <c:v>21</c:v>
                </c:pt>
                <c:pt idx="130">
                  <c:v>30</c:v>
                </c:pt>
                <c:pt idx="131">
                  <c:v>14</c:v>
                </c:pt>
                <c:pt idx="132">
                  <c:v>11</c:v>
                </c:pt>
                <c:pt idx="133">
                  <c:v>21</c:v>
                </c:pt>
                <c:pt idx="134">
                  <c:v>33</c:v>
                </c:pt>
                <c:pt idx="135">
                  <c:v>30</c:v>
                </c:pt>
                <c:pt idx="136">
                  <c:v>33</c:v>
                </c:pt>
                <c:pt idx="137">
                  <c:v>23</c:v>
                </c:pt>
                <c:pt idx="138">
                  <c:v>11</c:v>
                </c:pt>
                <c:pt idx="139">
                  <c:v>29</c:v>
                </c:pt>
                <c:pt idx="140">
                  <c:v>19</c:v>
                </c:pt>
                <c:pt idx="141">
                  <c:v>32</c:v>
                </c:pt>
                <c:pt idx="142">
                  <c:v>23</c:v>
                </c:pt>
                <c:pt idx="143">
                  <c:v>28</c:v>
                </c:pt>
                <c:pt idx="144">
                  <c:v>17</c:v>
                </c:pt>
                <c:pt idx="145">
                  <c:v>9</c:v>
                </c:pt>
                <c:pt idx="146">
                  <c:v>5</c:v>
                </c:pt>
                <c:pt idx="147">
                  <c:v>8</c:v>
                </c:pt>
                <c:pt idx="148">
                  <c:v>12</c:v>
                </c:pt>
                <c:pt idx="149">
                  <c:v>8</c:v>
                </c:pt>
                <c:pt idx="150">
                  <c:v>7</c:v>
                </c:pt>
                <c:pt idx="151">
                  <c:v>12</c:v>
                </c:pt>
                <c:pt idx="152">
                  <c:v>12</c:v>
                </c:pt>
                <c:pt idx="153">
                  <c:v>17</c:v>
                </c:pt>
                <c:pt idx="154">
                  <c:v>22</c:v>
                </c:pt>
                <c:pt idx="155">
                  <c:v>24</c:v>
                </c:pt>
                <c:pt idx="156">
                  <c:v>33</c:v>
                </c:pt>
                <c:pt idx="157">
                  <c:v>24</c:v>
                </c:pt>
                <c:pt idx="158">
                  <c:v>19</c:v>
                </c:pt>
                <c:pt idx="159">
                  <c:v>11</c:v>
                </c:pt>
                <c:pt idx="160">
                  <c:v>26</c:v>
                </c:pt>
                <c:pt idx="161">
                  <c:v>25</c:v>
                </c:pt>
                <c:pt idx="162">
                  <c:v>14</c:v>
                </c:pt>
                <c:pt idx="163">
                  <c:v>20</c:v>
                </c:pt>
                <c:pt idx="164">
                  <c:v>8</c:v>
                </c:pt>
                <c:pt idx="165">
                  <c:v>5</c:v>
                </c:pt>
                <c:pt idx="166">
                  <c:v>7</c:v>
                </c:pt>
                <c:pt idx="167">
                  <c:v>12</c:v>
                </c:pt>
                <c:pt idx="168">
                  <c:v>18</c:v>
                </c:pt>
                <c:pt idx="169">
                  <c:v>11</c:v>
                </c:pt>
                <c:pt idx="170">
                  <c:v>19</c:v>
                </c:pt>
                <c:pt idx="171">
                  <c:v>6</c:v>
                </c:pt>
                <c:pt idx="172">
                  <c:v>12</c:v>
                </c:pt>
                <c:pt idx="173">
                  <c:v>4</c:v>
                </c:pt>
                <c:pt idx="174">
                  <c:v>12</c:v>
                </c:pt>
                <c:pt idx="175">
                  <c:v>7</c:v>
                </c:pt>
                <c:pt idx="176">
                  <c:v>18</c:v>
                </c:pt>
                <c:pt idx="177">
                  <c:v>15</c:v>
                </c:pt>
                <c:pt idx="178">
                  <c:v>10</c:v>
                </c:pt>
                <c:pt idx="179">
                  <c:v>12</c:v>
                </c:pt>
                <c:pt idx="180">
                  <c:v>8</c:v>
                </c:pt>
                <c:pt idx="181">
                  <c:v>10</c:v>
                </c:pt>
                <c:pt idx="182">
                  <c:v>6</c:v>
                </c:pt>
                <c:pt idx="183">
                  <c:v>10</c:v>
                </c:pt>
                <c:pt idx="184">
                  <c:v>3</c:v>
                </c:pt>
                <c:pt idx="185">
                  <c:v>6</c:v>
                </c:pt>
                <c:pt idx="186">
                  <c:v>0</c:v>
                </c:pt>
                <c:pt idx="187">
                  <c:v>5</c:v>
                </c:pt>
                <c:pt idx="188">
                  <c:v>7</c:v>
                </c:pt>
                <c:pt idx="189">
                  <c:v>9</c:v>
                </c:pt>
                <c:pt idx="190">
                  <c:v>9</c:v>
                </c:pt>
                <c:pt idx="191">
                  <c:v>12</c:v>
                </c:pt>
                <c:pt idx="192">
                  <c:v>22</c:v>
                </c:pt>
                <c:pt idx="193">
                  <c:v>10</c:v>
                </c:pt>
                <c:pt idx="194">
                  <c:v>6</c:v>
                </c:pt>
                <c:pt idx="195">
                  <c:v>14</c:v>
                </c:pt>
                <c:pt idx="196">
                  <c:v>14</c:v>
                </c:pt>
                <c:pt idx="197">
                  <c:v>13</c:v>
                </c:pt>
                <c:pt idx="198">
                  <c:v>11</c:v>
                </c:pt>
                <c:pt idx="199">
                  <c:v>5</c:v>
                </c:pt>
                <c:pt idx="200">
                  <c:v>5</c:v>
                </c:pt>
                <c:pt idx="201">
                  <c:v>5</c:v>
                </c:pt>
                <c:pt idx="202">
                  <c:v>6</c:v>
                </c:pt>
                <c:pt idx="203">
                  <c:v>13</c:v>
                </c:pt>
                <c:pt idx="204">
                  <c:v>11</c:v>
                </c:pt>
                <c:pt idx="205">
                  <c:v>6</c:v>
                </c:pt>
                <c:pt idx="206">
                  <c:v>11</c:v>
                </c:pt>
                <c:pt idx="207">
                  <c:v>6</c:v>
                </c:pt>
                <c:pt idx="208">
                  <c:v>7</c:v>
                </c:pt>
                <c:pt idx="209">
                  <c:v>6</c:v>
                </c:pt>
                <c:pt idx="210">
                  <c:v>8</c:v>
                </c:pt>
                <c:pt idx="211">
                  <c:v>12</c:v>
                </c:pt>
                <c:pt idx="212">
                  <c:v>12</c:v>
                </c:pt>
                <c:pt idx="213">
                  <c:v>9</c:v>
                </c:pt>
                <c:pt idx="214">
                  <c:v>7</c:v>
                </c:pt>
                <c:pt idx="215">
                  <c:v>6</c:v>
                </c:pt>
                <c:pt idx="216">
                  <c:v>4</c:v>
                </c:pt>
                <c:pt idx="217">
                  <c:v>2</c:v>
                </c:pt>
                <c:pt idx="218">
                  <c:v>12</c:v>
                </c:pt>
                <c:pt idx="219">
                  <c:v>10</c:v>
                </c:pt>
                <c:pt idx="220">
                  <c:v>7</c:v>
                </c:pt>
                <c:pt idx="221">
                  <c:v>13</c:v>
                </c:pt>
                <c:pt idx="222">
                  <c:v>7</c:v>
                </c:pt>
                <c:pt idx="223">
                  <c:v>11</c:v>
                </c:pt>
                <c:pt idx="224">
                  <c:v>19</c:v>
                </c:pt>
                <c:pt idx="225">
                  <c:v>10</c:v>
                </c:pt>
                <c:pt idx="226">
                  <c:v>4</c:v>
                </c:pt>
                <c:pt idx="227">
                  <c:v>14</c:v>
                </c:pt>
                <c:pt idx="228">
                  <c:v>13</c:v>
                </c:pt>
                <c:pt idx="229">
                  <c:v>2</c:v>
                </c:pt>
                <c:pt idx="230">
                  <c:v>10</c:v>
                </c:pt>
                <c:pt idx="231">
                  <c:v>5</c:v>
                </c:pt>
                <c:pt idx="232">
                  <c:v>12</c:v>
                </c:pt>
                <c:pt idx="233">
                  <c:v>6</c:v>
                </c:pt>
                <c:pt idx="234">
                  <c:v>8</c:v>
                </c:pt>
                <c:pt idx="235">
                  <c:v>3</c:v>
                </c:pt>
                <c:pt idx="236">
                  <c:v>1</c:v>
                </c:pt>
                <c:pt idx="237">
                  <c:v>14</c:v>
                </c:pt>
                <c:pt idx="238">
                  <c:v>7</c:v>
                </c:pt>
                <c:pt idx="239">
                  <c:v>8</c:v>
                </c:pt>
                <c:pt idx="240">
                  <c:v>4</c:v>
                </c:pt>
                <c:pt idx="241">
                  <c:v>5</c:v>
                </c:pt>
                <c:pt idx="242">
                  <c:v>4</c:v>
                </c:pt>
                <c:pt idx="243">
                  <c:v>5</c:v>
                </c:pt>
                <c:pt idx="244">
                  <c:v>6</c:v>
                </c:pt>
                <c:pt idx="245">
                  <c:v>7</c:v>
                </c:pt>
                <c:pt idx="246">
                  <c:v>16</c:v>
                </c:pt>
                <c:pt idx="247">
                  <c:v>13</c:v>
                </c:pt>
                <c:pt idx="248">
                  <c:v>6</c:v>
                </c:pt>
                <c:pt idx="249">
                  <c:v>7</c:v>
                </c:pt>
                <c:pt idx="250">
                  <c:v>6</c:v>
                </c:pt>
                <c:pt idx="251">
                  <c:v>4</c:v>
                </c:pt>
                <c:pt idx="252">
                  <c:v>9</c:v>
                </c:pt>
                <c:pt idx="253">
                  <c:v>4</c:v>
                </c:pt>
                <c:pt idx="254">
                  <c:v>17</c:v>
                </c:pt>
                <c:pt idx="255">
                  <c:v>11</c:v>
                </c:pt>
                <c:pt idx="256">
                  <c:v>10</c:v>
                </c:pt>
                <c:pt idx="257">
                  <c:v>9</c:v>
                </c:pt>
                <c:pt idx="258">
                  <c:v>12</c:v>
                </c:pt>
                <c:pt idx="259">
                  <c:v>7</c:v>
                </c:pt>
                <c:pt idx="260">
                  <c:v>31</c:v>
                </c:pt>
                <c:pt idx="261">
                  <c:v>61</c:v>
                </c:pt>
                <c:pt idx="262">
                  <c:v>42</c:v>
                </c:pt>
                <c:pt idx="263">
                  <c:v>31</c:v>
                </c:pt>
                <c:pt idx="264">
                  <c:v>20</c:v>
                </c:pt>
                <c:pt idx="265">
                  <c:v>19</c:v>
                </c:pt>
                <c:pt idx="266">
                  <c:v>37</c:v>
                </c:pt>
                <c:pt idx="267">
                  <c:v>38</c:v>
                </c:pt>
                <c:pt idx="268">
                  <c:v>28</c:v>
                </c:pt>
                <c:pt idx="269">
                  <c:v>28</c:v>
                </c:pt>
                <c:pt idx="270">
                  <c:v>23</c:v>
                </c:pt>
                <c:pt idx="271">
                  <c:v>24</c:v>
                </c:pt>
                <c:pt idx="272">
                  <c:v>33</c:v>
                </c:pt>
                <c:pt idx="273">
                  <c:v>33</c:v>
                </c:pt>
                <c:pt idx="274">
                  <c:v>21</c:v>
                </c:pt>
                <c:pt idx="275">
                  <c:v>22</c:v>
                </c:pt>
                <c:pt idx="276">
                  <c:v>13</c:v>
                </c:pt>
                <c:pt idx="277">
                  <c:v>10</c:v>
                </c:pt>
                <c:pt idx="278">
                  <c:v>7</c:v>
                </c:pt>
                <c:pt idx="279">
                  <c:v>12</c:v>
                </c:pt>
                <c:pt idx="280">
                  <c:v>18</c:v>
                </c:pt>
                <c:pt idx="281">
                  <c:v>21</c:v>
                </c:pt>
                <c:pt idx="282">
                  <c:v>9</c:v>
                </c:pt>
                <c:pt idx="286">
                  <c:v>28</c:v>
                </c:pt>
                <c:pt idx="287">
                  <c:v>16</c:v>
                </c:pt>
                <c:pt idx="288">
                  <c:v>11</c:v>
                </c:pt>
                <c:pt idx="289">
                  <c:v>16</c:v>
                </c:pt>
                <c:pt idx="290">
                  <c:v>13</c:v>
                </c:pt>
                <c:pt idx="291">
                  <c:v>8</c:v>
                </c:pt>
                <c:pt idx="292">
                  <c:v>8</c:v>
                </c:pt>
                <c:pt idx="293">
                  <c:v>10</c:v>
                </c:pt>
                <c:pt idx="294">
                  <c:v>9</c:v>
                </c:pt>
                <c:pt idx="295">
                  <c:v>8</c:v>
                </c:pt>
                <c:pt idx="296">
                  <c:v>5</c:v>
                </c:pt>
                <c:pt idx="297">
                  <c:v>12</c:v>
                </c:pt>
                <c:pt idx="298">
                  <c:v>31</c:v>
                </c:pt>
                <c:pt idx="299">
                  <c:v>16</c:v>
                </c:pt>
                <c:pt idx="300">
                  <c:v>24</c:v>
                </c:pt>
                <c:pt idx="301">
                  <c:v>20</c:v>
                </c:pt>
                <c:pt idx="302">
                  <c:v>17</c:v>
                </c:pt>
                <c:pt idx="303">
                  <c:v>28</c:v>
                </c:pt>
                <c:pt idx="304">
                  <c:v>34</c:v>
                </c:pt>
                <c:pt idx="305">
                  <c:v>34</c:v>
                </c:pt>
                <c:pt idx="306">
                  <c:v>14</c:v>
                </c:pt>
                <c:pt idx="307">
                  <c:v>19</c:v>
                </c:pt>
                <c:pt idx="308">
                  <c:v>36</c:v>
                </c:pt>
                <c:pt idx="309">
                  <c:v>40</c:v>
                </c:pt>
                <c:pt idx="310">
                  <c:v>32</c:v>
                </c:pt>
                <c:pt idx="311">
                  <c:v>29</c:v>
                </c:pt>
                <c:pt idx="312">
                  <c:v>27</c:v>
                </c:pt>
                <c:pt idx="313">
                  <c:v>20</c:v>
                </c:pt>
                <c:pt idx="314">
                  <c:v>21</c:v>
                </c:pt>
                <c:pt idx="315">
                  <c:v>27</c:v>
                </c:pt>
                <c:pt idx="316">
                  <c:v>34</c:v>
                </c:pt>
                <c:pt idx="317">
                  <c:v>36</c:v>
                </c:pt>
                <c:pt idx="318">
                  <c:v>38</c:v>
                </c:pt>
                <c:pt idx="319">
                  <c:v>10</c:v>
                </c:pt>
                <c:pt idx="320">
                  <c:v>9</c:v>
                </c:pt>
                <c:pt idx="321">
                  <c:v>12</c:v>
                </c:pt>
                <c:pt idx="322">
                  <c:v>17</c:v>
                </c:pt>
                <c:pt idx="323">
                  <c:v>26</c:v>
                </c:pt>
                <c:pt idx="324">
                  <c:v>27</c:v>
                </c:pt>
                <c:pt idx="325">
                  <c:v>20</c:v>
                </c:pt>
                <c:pt idx="326">
                  <c:v>13</c:v>
                </c:pt>
                <c:pt idx="327">
                  <c:v>18</c:v>
                </c:pt>
                <c:pt idx="328">
                  <c:v>22</c:v>
                </c:pt>
                <c:pt idx="329">
                  <c:v>19</c:v>
                </c:pt>
                <c:pt idx="330">
                  <c:v>23</c:v>
                </c:pt>
                <c:pt idx="331">
                  <c:v>18</c:v>
                </c:pt>
                <c:pt idx="332">
                  <c:v>22</c:v>
                </c:pt>
                <c:pt idx="333">
                  <c:v>19</c:v>
                </c:pt>
                <c:pt idx="334">
                  <c:v>20</c:v>
                </c:pt>
                <c:pt idx="335">
                  <c:v>13</c:v>
                </c:pt>
                <c:pt idx="336">
                  <c:v>23</c:v>
                </c:pt>
                <c:pt idx="337">
                  <c:v>32</c:v>
                </c:pt>
                <c:pt idx="338">
                  <c:v>26</c:v>
                </c:pt>
                <c:pt idx="339">
                  <c:v>27</c:v>
                </c:pt>
                <c:pt idx="340">
                  <c:v>10</c:v>
                </c:pt>
                <c:pt idx="341">
                  <c:v>10</c:v>
                </c:pt>
                <c:pt idx="342">
                  <c:v>9</c:v>
                </c:pt>
                <c:pt idx="343">
                  <c:v>47</c:v>
                </c:pt>
                <c:pt idx="344">
                  <c:v>47</c:v>
                </c:pt>
                <c:pt idx="345">
                  <c:v>38</c:v>
                </c:pt>
                <c:pt idx="346">
                  <c:v>27</c:v>
                </c:pt>
                <c:pt idx="347">
                  <c:v>17</c:v>
                </c:pt>
                <c:pt idx="348">
                  <c:v>28</c:v>
                </c:pt>
                <c:pt idx="349">
                  <c:v>23</c:v>
                </c:pt>
                <c:pt idx="363">
                  <c:v>235</c:v>
                </c:pt>
                <c:pt idx="364">
                  <c:v>4</c:v>
                </c:pt>
              </c:numCache>
            </c:numRef>
          </c:val>
          <c:extLst>
            <c:ext xmlns:c16="http://schemas.microsoft.com/office/drawing/2014/chart" uri="{C3380CC4-5D6E-409C-BE32-E72D297353CC}">
              <c16:uniqueId val="{00000000-2FB1-4E7B-9A21-A95D57E919EB}"/>
            </c:ext>
          </c:extLst>
        </c:ser>
        <c:dLbls>
          <c:showLegendKey val="0"/>
          <c:showVal val="0"/>
          <c:showCatName val="0"/>
          <c:showSerName val="0"/>
          <c:showPercent val="0"/>
          <c:showBubbleSize val="0"/>
        </c:dLbls>
        <c:gapWidth val="219"/>
        <c:overlap val="-27"/>
        <c:axId val="367369000"/>
        <c:axId val="367369328"/>
      </c:barChart>
      <c:dateAx>
        <c:axId val="367369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369328"/>
        <c:crosses val="autoZero"/>
        <c:auto val="1"/>
        <c:lblOffset val="100"/>
        <c:baseTimeUnit val="days"/>
      </c:dateAx>
      <c:valAx>
        <c:axId val="367369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369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32</c:v>
                </c:pt>
                <c:pt idx="1">
                  <c:v>34</c:v>
                </c:pt>
                <c:pt idx="2">
                  <c:v>35</c:v>
                </c:pt>
                <c:pt idx="3">
                  <c:v>41</c:v>
                </c:pt>
                <c:pt idx="4">
                  <c:v>28</c:v>
                </c:pt>
                <c:pt idx="5">
                  <c:v>41</c:v>
                </c:pt>
                <c:pt idx="6">
                  <c:v>35</c:v>
                </c:pt>
                <c:pt idx="7">
                  <c:v>33</c:v>
                </c:pt>
                <c:pt idx="8">
                  <c:v>36</c:v>
                </c:pt>
                <c:pt idx="9">
                  <c:v>46</c:v>
                </c:pt>
                <c:pt idx="10">
                  <c:v>51</c:v>
                </c:pt>
                <c:pt idx="11">
                  <c:v>55</c:v>
                </c:pt>
              </c:numCache>
            </c:numRef>
          </c:val>
          <c:extLst>
            <c:ext xmlns:c16="http://schemas.microsoft.com/office/drawing/2014/chart" uri="{C3380CC4-5D6E-409C-BE32-E72D297353CC}">
              <c16:uniqueId val="{00000000-1B17-4516-A977-460B32F1197B}"/>
            </c:ext>
          </c:extLst>
        </c:ser>
        <c:dLbls>
          <c:showLegendKey val="0"/>
          <c:showVal val="0"/>
          <c:showCatName val="0"/>
          <c:showSerName val="0"/>
          <c:showPercent val="0"/>
          <c:showBubbleSize val="0"/>
        </c:dLbls>
        <c:gapWidth val="219"/>
        <c:overlap val="-27"/>
        <c:axId val="359899336"/>
        <c:axId val="359892776"/>
      </c:barChart>
      <c:catAx>
        <c:axId val="359899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92776"/>
        <c:crosses val="autoZero"/>
        <c:auto val="1"/>
        <c:lblAlgn val="ctr"/>
        <c:lblOffset val="100"/>
        <c:noMultiLvlLbl val="0"/>
      </c:catAx>
      <c:valAx>
        <c:axId val="359892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99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325</c:v>
                </c:pt>
                <c:pt idx="1">
                  <c:v>377</c:v>
                </c:pt>
                <c:pt idx="2">
                  <c:v>570</c:v>
                </c:pt>
                <c:pt idx="3">
                  <c:v>500</c:v>
                </c:pt>
                <c:pt idx="4">
                  <c:v>482</c:v>
                </c:pt>
                <c:pt idx="5">
                  <c:v>624</c:v>
                </c:pt>
                <c:pt idx="6">
                  <c:v>560</c:v>
                </c:pt>
                <c:pt idx="7">
                  <c:v>640</c:v>
                </c:pt>
                <c:pt idx="8">
                  <c:v>620</c:v>
                </c:pt>
                <c:pt idx="9">
                  <c:v>736</c:v>
                </c:pt>
                <c:pt idx="10">
                  <c:v>873</c:v>
                </c:pt>
                <c:pt idx="11">
                  <c:v>891</c:v>
                </c:pt>
              </c:numCache>
            </c:numRef>
          </c:val>
          <c:extLst>
            <c:ext xmlns:c16="http://schemas.microsoft.com/office/drawing/2014/chart" uri="{C3380CC4-5D6E-409C-BE32-E72D297353CC}">
              <c16:uniqueId val="{00000000-6F44-49EF-988B-EE9C5BB9C167}"/>
            </c:ext>
          </c:extLst>
        </c:ser>
        <c:dLbls>
          <c:showLegendKey val="0"/>
          <c:showVal val="0"/>
          <c:showCatName val="0"/>
          <c:showSerName val="0"/>
          <c:showPercent val="0"/>
          <c:showBubbleSize val="0"/>
        </c:dLbls>
        <c:gapWidth val="219"/>
        <c:overlap val="-27"/>
        <c:axId val="359899664"/>
        <c:axId val="359894744"/>
      </c:barChart>
      <c:catAx>
        <c:axId val="359899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94744"/>
        <c:crosses val="autoZero"/>
        <c:auto val="1"/>
        <c:lblAlgn val="ctr"/>
        <c:lblOffset val="100"/>
        <c:noMultiLvlLbl val="0"/>
      </c:catAx>
      <c:valAx>
        <c:axId val="359894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99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0</c:v>
                </c:pt>
                <c:pt idx="1">
                  <c:v>0</c:v>
                </c:pt>
                <c:pt idx="2">
                  <c:v>0</c:v>
                </c:pt>
                <c:pt idx="3">
                  <c:v>0</c:v>
                </c:pt>
                <c:pt idx="4">
                  <c:v>3</c:v>
                </c:pt>
                <c:pt idx="5">
                  <c:v>0</c:v>
                </c:pt>
                <c:pt idx="6">
                  <c:v>0</c:v>
                </c:pt>
                <c:pt idx="7">
                  <c:v>0</c:v>
                </c:pt>
                <c:pt idx="8">
                  <c:v>1</c:v>
                </c:pt>
                <c:pt idx="9">
                  <c:v>0</c:v>
                </c:pt>
                <c:pt idx="10">
                  <c:v>0</c:v>
                </c:pt>
                <c:pt idx="11">
                  <c:v>1</c:v>
                </c:pt>
                <c:pt idx="12">
                  <c:v>-1</c:v>
                </c:pt>
                <c:pt idx="13">
                  <c:v>0</c:v>
                </c:pt>
                <c:pt idx="14">
                  <c:v>0</c:v>
                </c:pt>
                <c:pt idx="15">
                  <c:v>0</c:v>
                </c:pt>
                <c:pt idx="16">
                  <c:v>0</c:v>
                </c:pt>
                <c:pt idx="17">
                  <c:v>1</c:v>
                </c:pt>
                <c:pt idx="18">
                  <c:v>1</c:v>
                </c:pt>
                <c:pt idx="19">
                  <c:v>0</c:v>
                </c:pt>
                <c:pt idx="20">
                  <c:v>-1</c:v>
                </c:pt>
                <c:pt idx="21">
                  <c:v>0</c:v>
                </c:pt>
                <c:pt idx="22">
                  <c:v>1</c:v>
                </c:pt>
                <c:pt idx="23">
                  <c:v>1</c:v>
                </c:pt>
                <c:pt idx="24">
                  <c:v>0</c:v>
                </c:pt>
                <c:pt idx="25">
                  <c:v>2</c:v>
                </c:pt>
                <c:pt idx="26">
                  <c:v>0</c:v>
                </c:pt>
                <c:pt idx="27">
                  <c:v>0</c:v>
                </c:pt>
                <c:pt idx="28">
                  <c:v>0</c:v>
                </c:pt>
                <c:pt idx="29">
                  <c:v>1</c:v>
                </c:pt>
                <c:pt idx="30">
                  <c:v>1</c:v>
                </c:pt>
                <c:pt idx="31">
                  <c:v>0</c:v>
                </c:pt>
                <c:pt idx="32">
                  <c:v>0</c:v>
                </c:pt>
                <c:pt idx="33">
                  <c:v>0</c:v>
                </c:pt>
                <c:pt idx="34">
                  <c:v>0</c:v>
                </c:pt>
                <c:pt idx="35">
                  <c:v>2</c:v>
                </c:pt>
                <c:pt idx="36">
                  <c:v>1</c:v>
                </c:pt>
                <c:pt idx="37">
                  <c:v>2</c:v>
                </c:pt>
                <c:pt idx="38">
                  <c:v>-1</c:v>
                </c:pt>
                <c:pt idx="39">
                  <c:v>0</c:v>
                </c:pt>
                <c:pt idx="40">
                  <c:v>0</c:v>
                </c:pt>
                <c:pt idx="41">
                  <c:v>0</c:v>
                </c:pt>
                <c:pt idx="42">
                  <c:v>0</c:v>
                </c:pt>
                <c:pt idx="43">
                  <c:v>0</c:v>
                </c:pt>
                <c:pt idx="44">
                  <c:v>0</c:v>
                </c:pt>
                <c:pt idx="45">
                  <c:v>0</c:v>
                </c:pt>
                <c:pt idx="46">
                  <c:v>0</c:v>
                </c:pt>
                <c:pt idx="47">
                  <c:v>1</c:v>
                </c:pt>
                <c:pt idx="48">
                  <c:v>0</c:v>
                </c:pt>
                <c:pt idx="49">
                  <c:v>0</c:v>
                </c:pt>
                <c:pt idx="50">
                  <c:v>1</c:v>
                </c:pt>
                <c:pt idx="51">
                  <c:v>3</c:v>
                </c:pt>
                <c:pt idx="52">
                  <c:v>1</c:v>
                </c:pt>
                <c:pt idx="53">
                  <c:v>0</c:v>
                </c:pt>
                <c:pt idx="54">
                  <c:v>1</c:v>
                </c:pt>
                <c:pt idx="55">
                  <c:v>1</c:v>
                </c:pt>
                <c:pt idx="56">
                  <c:v>-3</c:v>
                </c:pt>
                <c:pt idx="57">
                  <c:v>1</c:v>
                </c:pt>
                <c:pt idx="58">
                  <c:v>3</c:v>
                </c:pt>
                <c:pt idx="59">
                  <c:v>0</c:v>
                </c:pt>
                <c:pt idx="60">
                  <c:v>1</c:v>
                </c:pt>
                <c:pt idx="61">
                  <c:v>0</c:v>
                </c:pt>
                <c:pt idx="62">
                  <c:v>1</c:v>
                </c:pt>
                <c:pt idx="63">
                  <c:v>0</c:v>
                </c:pt>
                <c:pt idx="64">
                  <c:v>0</c:v>
                </c:pt>
                <c:pt idx="65">
                  <c:v>-1</c:v>
                </c:pt>
                <c:pt idx="66">
                  <c:v>0</c:v>
                </c:pt>
                <c:pt idx="67">
                  <c:v>0</c:v>
                </c:pt>
                <c:pt idx="68">
                  <c:v>0</c:v>
                </c:pt>
                <c:pt idx="69">
                  <c:v>1</c:v>
                </c:pt>
                <c:pt idx="70">
                  <c:v>1</c:v>
                </c:pt>
                <c:pt idx="71">
                  <c:v>0</c:v>
                </c:pt>
                <c:pt idx="72">
                  <c:v>-1</c:v>
                </c:pt>
                <c:pt idx="73">
                  <c:v>1</c:v>
                </c:pt>
                <c:pt idx="74">
                  <c:v>1</c:v>
                </c:pt>
                <c:pt idx="75">
                  <c:v>0</c:v>
                </c:pt>
                <c:pt idx="76">
                  <c:v>0</c:v>
                </c:pt>
                <c:pt idx="77">
                  <c:v>0</c:v>
                </c:pt>
                <c:pt idx="78">
                  <c:v>0</c:v>
                </c:pt>
                <c:pt idx="79">
                  <c:v>0</c:v>
                </c:pt>
                <c:pt idx="80">
                  <c:v>1</c:v>
                </c:pt>
                <c:pt idx="81">
                  <c:v>1</c:v>
                </c:pt>
                <c:pt idx="82">
                  <c:v>1</c:v>
                </c:pt>
                <c:pt idx="83">
                  <c:v>1</c:v>
                </c:pt>
                <c:pt idx="84">
                  <c:v>0</c:v>
                </c:pt>
                <c:pt idx="85">
                  <c:v>0</c:v>
                </c:pt>
                <c:pt idx="86">
                  <c:v>0</c:v>
                </c:pt>
                <c:pt idx="87">
                  <c:v>0</c:v>
                </c:pt>
                <c:pt idx="88">
                  <c:v>1</c:v>
                </c:pt>
                <c:pt idx="89">
                  <c:v>-1</c:v>
                </c:pt>
                <c:pt idx="90">
                  <c:v>0</c:v>
                </c:pt>
                <c:pt idx="91">
                  <c:v>2</c:v>
                </c:pt>
                <c:pt idx="92">
                  <c:v>1</c:v>
                </c:pt>
                <c:pt idx="93">
                  <c:v>0</c:v>
                </c:pt>
                <c:pt idx="94">
                  <c:v>1</c:v>
                </c:pt>
                <c:pt idx="95">
                  <c:v>0</c:v>
                </c:pt>
                <c:pt idx="96">
                  <c:v>0</c:v>
                </c:pt>
                <c:pt idx="97">
                  <c:v>0</c:v>
                </c:pt>
                <c:pt idx="98">
                  <c:v>-1</c:v>
                </c:pt>
                <c:pt idx="99">
                  <c:v>2</c:v>
                </c:pt>
                <c:pt idx="100">
                  <c:v>0</c:v>
                </c:pt>
                <c:pt idx="101">
                  <c:v>0</c:v>
                </c:pt>
                <c:pt idx="102">
                  <c:v>0</c:v>
                </c:pt>
                <c:pt idx="103">
                  <c:v>0</c:v>
                </c:pt>
                <c:pt idx="104">
                  <c:v>0</c:v>
                </c:pt>
                <c:pt idx="105">
                  <c:v>1</c:v>
                </c:pt>
                <c:pt idx="106">
                  <c:v>5</c:v>
                </c:pt>
                <c:pt idx="107">
                  <c:v>0</c:v>
                </c:pt>
                <c:pt idx="108">
                  <c:v>0</c:v>
                </c:pt>
                <c:pt idx="109">
                  <c:v>1</c:v>
                </c:pt>
                <c:pt idx="110">
                  <c:v>0</c:v>
                </c:pt>
                <c:pt idx="111">
                  <c:v>0</c:v>
                </c:pt>
                <c:pt idx="112">
                  <c:v>-1</c:v>
                </c:pt>
                <c:pt idx="113">
                  <c:v>1</c:v>
                </c:pt>
                <c:pt idx="114">
                  <c:v>2</c:v>
                </c:pt>
                <c:pt idx="115">
                  <c:v>0</c:v>
                </c:pt>
                <c:pt idx="116">
                  <c:v>0</c:v>
                </c:pt>
                <c:pt idx="117">
                  <c:v>0</c:v>
                </c:pt>
                <c:pt idx="118">
                  <c:v>1</c:v>
                </c:pt>
                <c:pt idx="119">
                  <c:v>1</c:v>
                </c:pt>
                <c:pt idx="120">
                  <c:v>0</c:v>
                </c:pt>
                <c:pt idx="121">
                  <c:v>0</c:v>
                </c:pt>
                <c:pt idx="122">
                  <c:v>0</c:v>
                </c:pt>
                <c:pt idx="123">
                  <c:v>0</c:v>
                </c:pt>
                <c:pt idx="124">
                  <c:v>-1</c:v>
                </c:pt>
                <c:pt idx="125">
                  <c:v>0</c:v>
                </c:pt>
                <c:pt idx="126">
                  <c:v>1</c:v>
                </c:pt>
                <c:pt idx="127">
                  <c:v>0</c:v>
                </c:pt>
                <c:pt idx="128">
                  <c:v>0</c:v>
                </c:pt>
                <c:pt idx="129">
                  <c:v>0</c:v>
                </c:pt>
                <c:pt idx="130">
                  <c:v>1</c:v>
                </c:pt>
                <c:pt idx="131">
                  <c:v>2</c:v>
                </c:pt>
                <c:pt idx="132">
                  <c:v>-1</c:v>
                </c:pt>
                <c:pt idx="133">
                  <c:v>0</c:v>
                </c:pt>
                <c:pt idx="134">
                  <c:v>1</c:v>
                </c:pt>
                <c:pt idx="135">
                  <c:v>2</c:v>
                </c:pt>
                <c:pt idx="136">
                  <c:v>1</c:v>
                </c:pt>
                <c:pt idx="137">
                  <c:v>0</c:v>
                </c:pt>
                <c:pt idx="138">
                  <c:v>-1</c:v>
                </c:pt>
                <c:pt idx="139">
                  <c:v>0</c:v>
                </c:pt>
                <c:pt idx="140">
                  <c:v>0</c:v>
                </c:pt>
                <c:pt idx="141">
                  <c:v>1</c:v>
                </c:pt>
                <c:pt idx="142">
                  <c:v>-1</c:v>
                </c:pt>
                <c:pt idx="143">
                  <c:v>1</c:v>
                </c:pt>
                <c:pt idx="144">
                  <c:v>0</c:v>
                </c:pt>
                <c:pt idx="145">
                  <c:v>1</c:v>
                </c:pt>
                <c:pt idx="146">
                  <c:v>0</c:v>
                </c:pt>
                <c:pt idx="147">
                  <c:v>-2</c:v>
                </c:pt>
                <c:pt idx="148">
                  <c:v>0</c:v>
                </c:pt>
                <c:pt idx="149">
                  <c:v>2</c:v>
                </c:pt>
                <c:pt idx="150">
                  <c:v>0</c:v>
                </c:pt>
                <c:pt idx="151">
                  <c:v>-2</c:v>
                </c:pt>
                <c:pt idx="152">
                  <c:v>1</c:v>
                </c:pt>
                <c:pt idx="153">
                  <c:v>0</c:v>
                </c:pt>
                <c:pt idx="154">
                  <c:v>0</c:v>
                </c:pt>
                <c:pt idx="155">
                  <c:v>2</c:v>
                </c:pt>
                <c:pt idx="156">
                  <c:v>0</c:v>
                </c:pt>
                <c:pt idx="157">
                  <c:v>1</c:v>
                </c:pt>
                <c:pt idx="158">
                  <c:v>0</c:v>
                </c:pt>
                <c:pt idx="159">
                  <c:v>0</c:v>
                </c:pt>
                <c:pt idx="160">
                  <c:v>0</c:v>
                </c:pt>
                <c:pt idx="161">
                  <c:v>0</c:v>
                </c:pt>
                <c:pt idx="162">
                  <c:v>1</c:v>
                </c:pt>
                <c:pt idx="163">
                  <c:v>2</c:v>
                </c:pt>
                <c:pt idx="164">
                  <c:v>-1</c:v>
                </c:pt>
                <c:pt idx="165">
                  <c:v>1</c:v>
                </c:pt>
                <c:pt idx="166">
                  <c:v>0</c:v>
                </c:pt>
                <c:pt idx="167">
                  <c:v>0</c:v>
                </c:pt>
                <c:pt idx="168">
                  <c:v>1</c:v>
                </c:pt>
                <c:pt idx="169">
                  <c:v>1</c:v>
                </c:pt>
                <c:pt idx="170">
                  <c:v>1</c:v>
                </c:pt>
                <c:pt idx="171">
                  <c:v>1</c:v>
                </c:pt>
                <c:pt idx="172">
                  <c:v>1</c:v>
                </c:pt>
                <c:pt idx="173">
                  <c:v>0</c:v>
                </c:pt>
                <c:pt idx="174">
                  <c:v>0</c:v>
                </c:pt>
                <c:pt idx="175">
                  <c:v>1</c:v>
                </c:pt>
                <c:pt idx="176">
                  <c:v>1</c:v>
                </c:pt>
                <c:pt idx="177">
                  <c:v>0</c:v>
                </c:pt>
                <c:pt idx="178">
                  <c:v>-1</c:v>
                </c:pt>
                <c:pt idx="179">
                  <c:v>0</c:v>
                </c:pt>
                <c:pt idx="180">
                  <c:v>0</c:v>
                </c:pt>
                <c:pt idx="181">
                  <c:v>0</c:v>
                </c:pt>
                <c:pt idx="182">
                  <c:v>0</c:v>
                </c:pt>
                <c:pt idx="183">
                  <c:v>0</c:v>
                </c:pt>
                <c:pt idx="184">
                  <c:v>0</c:v>
                </c:pt>
                <c:pt idx="185">
                  <c:v>2</c:v>
                </c:pt>
                <c:pt idx="186">
                  <c:v>0</c:v>
                </c:pt>
                <c:pt idx="187">
                  <c:v>0</c:v>
                </c:pt>
                <c:pt idx="188">
                  <c:v>0</c:v>
                </c:pt>
                <c:pt idx="189">
                  <c:v>0</c:v>
                </c:pt>
                <c:pt idx="190">
                  <c:v>1</c:v>
                </c:pt>
                <c:pt idx="191">
                  <c:v>1</c:v>
                </c:pt>
                <c:pt idx="192">
                  <c:v>-1</c:v>
                </c:pt>
                <c:pt idx="193">
                  <c:v>0</c:v>
                </c:pt>
                <c:pt idx="194">
                  <c:v>0</c:v>
                </c:pt>
                <c:pt idx="195">
                  <c:v>0</c:v>
                </c:pt>
                <c:pt idx="196">
                  <c:v>1</c:v>
                </c:pt>
                <c:pt idx="197">
                  <c:v>-1</c:v>
                </c:pt>
                <c:pt idx="198">
                  <c:v>-1</c:v>
                </c:pt>
                <c:pt idx="199">
                  <c:v>2</c:v>
                </c:pt>
                <c:pt idx="200">
                  <c:v>1</c:v>
                </c:pt>
                <c:pt idx="201">
                  <c:v>1</c:v>
                </c:pt>
                <c:pt idx="202">
                  <c:v>2</c:v>
                </c:pt>
                <c:pt idx="203">
                  <c:v>0</c:v>
                </c:pt>
                <c:pt idx="204">
                  <c:v>0</c:v>
                </c:pt>
                <c:pt idx="205">
                  <c:v>0</c:v>
                </c:pt>
                <c:pt idx="206">
                  <c:v>1</c:v>
                </c:pt>
                <c:pt idx="207">
                  <c:v>0</c:v>
                </c:pt>
                <c:pt idx="208">
                  <c:v>-1</c:v>
                </c:pt>
                <c:pt idx="209">
                  <c:v>-1</c:v>
                </c:pt>
                <c:pt idx="210">
                  <c:v>-2</c:v>
                </c:pt>
                <c:pt idx="211">
                  <c:v>3</c:v>
                </c:pt>
                <c:pt idx="212">
                  <c:v>1</c:v>
                </c:pt>
                <c:pt idx="213">
                  <c:v>0</c:v>
                </c:pt>
                <c:pt idx="214">
                  <c:v>1</c:v>
                </c:pt>
                <c:pt idx="215">
                  <c:v>0</c:v>
                </c:pt>
                <c:pt idx="216">
                  <c:v>0</c:v>
                </c:pt>
                <c:pt idx="217">
                  <c:v>-1</c:v>
                </c:pt>
                <c:pt idx="218">
                  <c:v>-1</c:v>
                </c:pt>
                <c:pt idx="219">
                  <c:v>1</c:v>
                </c:pt>
                <c:pt idx="220">
                  <c:v>0</c:v>
                </c:pt>
                <c:pt idx="221">
                  <c:v>1</c:v>
                </c:pt>
                <c:pt idx="222">
                  <c:v>0</c:v>
                </c:pt>
                <c:pt idx="223">
                  <c:v>0</c:v>
                </c:pt>
                <c:pt idx="224">
                  <c:v>1</c:v>
                </c:pt>
                <c:pt idx="225">
                  <c:v>3</c:v>
                </c:pt>
                <c:pt idx="226">
                  <c:v>0</c:v>
                </c:pt>
                <c:pt idx="227">
                  <c:v>1</c:v>
                </c:pt>
                <c:pt idx="228">
                  <c:v>0</c:v>
                </c:pt>
                <c:pt idx="229">
                  <c:v>2</c:v>
                </c:pt>
                <c:pt idx="230">
                  <c:v>1</c:v>
                </c:pt>
                <c:pt idx="231">
                  <c:v>-1</c:v>
                </c:pt>
                <c:pt idx="232">
                  <c:v>3</c:v>
                </c:pt>
                <c:pt idx="233">
                  <c:v>1</c:v>
                </c:pt>
                <c:pt idx="234">
                  <c:v>1</c:v>
                </c:pt>
                <c:pt idx="235">
                  <c:v>0</c:v>
                </c:pt>
                <c:pt idx="236">
                  <c:v>0</c:v>
                </c:pt>
                <c:pt idx="237">
                  <c:v>1</c:v>
                </c:pt>
                <c:pt idx="238">
                  <c:v>1</c:v>
                </c:pt>
                <c:pt idx="239">
                  <c:v>1</c:v>
                </c:pt>
                <c:pt idx="240">
                  <c:v>0</c:v>
                </c:pt>
                <c:pt idx="241">
                  <c:v>2</c:v>
                </c:pt>
                <c:pt idx="242">
                  <c:v>0</c:v>
                </c:pt>
                <c:pt idx="243">
                  <c:v>0</c:v>
                </c:pt>
                <c:pt idx="244">
                  <c:v>0</c:v>
                </c:pt>
                <c:pt idx="245">
                  <c:v>1</c:v>
                </c:pt>
                <c:pt idx="246">
                  <c:v>2</c:v>
                </c:pt>
                <c:pt idx="247">
                  <c:v>1</c:v>
                </c:pt>
                <c:pt idx="248">
                  <c:v>1</c:v>
                </c:pt>
                <c:pt idx="249">
                  <c:v>1</c:v>
                </c:pt>
                <c:pt idx="250">
                  <c:v>-1</c:v>
                </c:pt>
                <c:pt idx="251">
                  <c:v>1</c:v>
                </c:pt>
                <c:pt idx="252">
                  <c:v>0</c:v>
                </c:pt>
                <c:pt idx="253">
                  <c:v>0</c:v>
                </c:pt>
                <c:pt idx="254">
                  <c:v>1</c:v>
                </c:pt>
                <c:pt idx="255">
                  <c:v>3</c:v>
                </c:pt>
                <c:pt idx="256">
                  <c:v>0</c:v>
                </c:pt>
                <c:pt idx="257">
                  <c:v>1</c:v>
                </c:pt>
                <c:pt idx="258">
                  <c:v>2</c:v>
                </c:pt>
                <c:pt idx="259">
                  <c:v>0</c:v>
                </c:pt>
                <c:pt idx="260">
                  <c:v>4</c:v>
                </c:pt>
                <c:pt idx="261">
                  <c:v>2</c:v>
                </c:pt>
                <c:pt idx="262">
                  <c:v>2</c:v>
                </c:pt>
                <c:pt idx="263">
                  <c:v>0</c:v>
                </c:pt>
                <c:pt idx="264">
                  <c:v>1</c:v>
                </c:pt>
                <c:pt idx="265">
                  <c:v>0</c:v>
                </c:pt>
                <c:pt idx="266">
                  <c:v>1</c:v>
                </c:pt>
                <c:pt idx="267">
                  <c:v>1</c:v>
                </c:pt>
                <c:pt idx="268">
                  <c:v>0</c:v>
                </c:pt>
                <c:pt idx="269">
                  <c:v>2</c:v>
                </c:pt>
                <c:pt idx="270">
                  <c:v>2</c:v>
                </c:pt>
                <c:pt idx="271">
                  <c:v>0</c:v>
                </c:pt>
                <c:pt idx="272">
                  <c:v>2</c:v>
                </c:pt>
                <c:pt idx="273">
                  <c:v>1</c:v>
                </c:pt>
                <c:pt idx="274">
                  <c:v>1</c:v>
                </c:pt>
                <c:pt idx="275">
                  <c:v>2</c:v>
                </c:pt>
                <c:pt idx="276">
                  <c:v>-1</c:v>
                </c:pt>
                <c:pt idx="277">
                  <c:v>1</c:v>
                </c:pt>
                <c:pt idx="278">
                  <c:v>1</c:v>
                </c:pt>
                <c:pt idx="279">
                  <c:v>1</c:v>
                </c:pt>
                <c:pt idx="280">
                  <c:v>0</c:v>
                </c:pt>
                <c:pt idx="281">
                  <c:v>1</c:v>
                </c:pt>
                <c:pt idx="282">
                  <c:v>1</c:v>
                </c:pt>
                <c:pt idx="283">
                  <c:v>2</c:v>
                </c:pt>
                <c:pt idx="284">
                  <c:v>1</c:v>
                </c:pt>
                <c:pt idx="285">
                  <c:v>0</c:v>
                </c:pt>
                <c:pt idx="286">
                  <c:v>0</c:v>
                </c:pt>
                <c:pt idx="287">
                  <c:v>1</c:v>
                </c:pt>
                <c:pt idx="288">
                  <c:v>0</c:v>
                </c:pt>
                <c:pt idx="289">
                  <c:v>1</c:v>
                </c:pt>
                <c:pt idx="290">
                  <c:v>1</c:v>
                </c:pt>
                <c:pt idx="291">
                  <c:v>0</c:v>
                </c:pt>
                <c:pt idx="292">
                  <c:v>3</c:v>
                </c:pt>
                <c:pt idx="293">
                  <c:v>0</c:v>
                </c:pt>
                <c:pt idx="294">
                  <c:v>0</c:v>
                </c:pt>
                <c:pt idx="295">
                  <c:v>0</c:v>
                </c:pt>
                <c:pt idx="296">
                  <c:v>-1</c:v>
                </c:pt>
                <c:pt idx="297">
                  <c:v>0</c:v>
                </c:pt>
                <c:pt idx="298">
                  <c:v>0</c:v>
                </c:pt>
                <c:pt idx="299">
                  <c:v>0</c:v>
                </c:pt>
                <c:pt idx="300">
                  <c:v>0</c:v>
                </c:pt>
                <c:pt idx="301">
                  <c:v>0</c:v>
                </c:pt>
                <c:pt idx="302">
                  <c:v>-2</c:v>
                </c:pt>
                <c:pt idx="303">
                  <c:v>1</c:v>
                </c:pt>
                <c:pt idx="304">
                  <c:v>0</c:v>
                </c:pt>
                <c:pt idx="305">
                  <c:v>1</c:v>
                </c:pt>
                <c:pt idx="306">
                  <c:v>0</c:v>
                </c:pt>
                <c:pt idx="307">
                  <c:v>0</c:v>
                </c:pt>
                <c:pt idx="308">
                  <c:v>0</c:v>
                </c:pt>
                <c:pt idx="309">
                  <c:v>0</c:v>
                </c:pt>
                <c:pt idx="310">
                  <c:v>0</c:v>
                </c:pt>
                <c:pt idx="311">
                  <c:v>1</c:v>
                </c:pt>
                <c:pt idx="312">
                  <c:v>0</c:v>
                </c:pt>
                <c:pt idx="313">
                  <c:v>0</c:v>
                </c:pt>
                <c:pt idx="314">
                  <c:v>-1</c:v>
                </c:pt>
                <c:pt idx="315">
                  <c:v>0</c:v>
                </c:pt>
                <c:pt idx="316">
                  <c:v>0</c:v>
                </c:pt>
                <c:pt idx="317">
                  <c:v>1</c:v>
                </c:pt>
                <c:pt idx="318">
                  <c:v>-1</c:v>
                </c:pt>
                <c:pt idx="319">
                  <c:v>0</c:v>
                </c:pt>
                <c:pt idx="320">
                  <c:v>0</c:v>
                </c:pt>
                <c:pt idx="321">
                  <c:v>0</c:v>
                </c:pt>
                <c:pt idx="322">
                  <c:v>0</c:v>
                </c:pt>
                <c:pt idx="323">
                  <c:v>1</c:v>
                </c:pt>
                <c:pt idx="324">
                  <c:v>0</c:v>
                </c:pt>
                <c:pt idx="325">
                  <c:v>0</c:v>
                </c:pt>
                <c:pt idx="326">
                  <c:v>0</c:v>
                </c:pt>
                <c:pt idx="327">
                  <c:v>1</c:v>
                </c:pt>
                <c:pt idx="328">
                  <c:v>0</c:v>
                </c:pt>
                <c:pt idx="329">
                  <c:v>0</c:v>
                </c:pt>
                <c:pt idx="330">
                  <c:v>0</c:v>
                </c:pt>
                <c:pt idx="331">
                  <c:v>1</c:v>
                </c:pt>
                <c:pt idx="332">
                  <c:v>0</c:v>
                </c:pt>
                <c:pt idx="333">
                  <c:v>0</c:v>
                </c:pt>
                <c:pt idx="334">
                  <c:v>1</c:v>
                </c:pt>
                <c:pt idx="335">
                  <c:v>1</c:v>
                </c:pt>
                <c:pt idx="336">
                  <c:v>1</c:v>
                </c:pt>
                <c:pt idx="337">
                  <c:v>9</c:v>
                </c:pt>
                <c:pt idx="338">
                  <c:v>0</c:v>
                </c:pt>
                <c:pt idx="339">
                  <c:v>2</c:v>
                </c:pt>
                <c:pt idx="340">
                  <c:v>2</c:v>
                </c:pt>
                <c:pt idx="341">
                  <c:v>0</c:v>
                </c:pt>
                <c:pt idx="342">
                  <c:v>3</c:v>
                </c:pt>
                <c:pt idx="343">
                  <c:v>3</c:v>
                </c:pt>
                <c:pt idx="344">
                  <c:v>1</c:v>
                </c:pt>
                <c:pt idx="345">
                  <c:v>0</c:v>
                </c:pt>
                <c:pt idx="346">
                  <c:v>1</c:v>
                </c:pt>
                <c:pt idx="347">
                  <c:v>1</c:v>
                </c:pt>
                <c:pt idx="348">
                  <c:v>0</c:v>
                </c:pt>
                <c:pt idx="349">
                  <c:v>1</c:v>
                </c:pt>
                <c:pt idx="350">
                  <c:v>0</c:v>
                </c:pt>
                <c:pt idx="351">
                  <c:v>2</c:v>
                </c:pt>
                <c:pt idx="352">
                  <c:v>0</c:v>
                </c:pt>
                <c:pt idx="353">
                  <c:v>0</c:v>
                </c:pt>
                <c:pt idx="354">
                  <c:v>0</c:v>
                </c:pt>
                <c:pt idx="355">
                  <c:v>0</c:v>
                </c:pt>
                <c:pt idx="356">
                  <c:v>0</c:v>
                </c:pt>
                <c:pt idx="357">
                  <c:v>0</c:v>
                </c:pt>
                <c:pt idx="358">
                  <c:v>0</c:v>
                </c:pt>
                <c:pt idx="359">
                  <c:v>0</c:v>
                </c:pt>
                <c:pt idx="360">
                  <c:v>0</c:v>
                </c:pt>
                <c:pt idx="361">
                  <c:v>0</c:v>
                </c:pt>
                <c:pt idx="362">
                  <c:v>1</c:v>
                </c:pt>
                <c:pt idx="363">
                  <c:v>2</c:v>
                </c:pt>
                <c:pt idx="364">
                  <c:v>0</c:v>
                </c:pt>
              </c:numCache>
            </c:numRef>
          </c:val>
          <c:extLst>
            <c:ext xmlns:c16="http://schemas.microsoft.com/office/drawing/2014/chart" uri="{C3380CC4-5D6E-409C-BE32-E72D297353CC}">
              <c16:uniqueId val="{00000000-77A9-4C5A-B4F8-45486819F8BD}"/>
            </c:ext>
          </c:extLst>
        </c:ser>
        <c:dLbls>
          <c:showLegendKey val="0"/>
          <c:showVal val="0"/>
          <c:showCatName val="0"/>
          <c:showSerName val="0"/>
          <c:showPercent val="0"/>
          <c:showBubbleSize val="0"/>
        </c:dLbls>
        <c:gapWidth val="219"/>
        <c:overlap val="-27"/>
        <c:axId val="453388624"/>
        <c:axId val="453385016"/>
      </c:barChart>
      <c:dateAx>
        <c:axId val="453388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385016"/>
        <c:crosses val="autoZero"/>
        <c:auto val="1"/>
        <c:lblOffset val="100"/>
        <c:baseTimeUnit val="days"/>
      </c:dateAx>
      <c:valAx>
        <c:axId val="453385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388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0</c:v>
                </c:pt>
                <c:pt idx="1">
                  <c:v>3</c:v>
                </c:pt>
                <c:pt idx="2">
                  <c:v>0</c:v>
                </c:pt>
                <c:pt idx="3">
                  <c:v>19</c:v>
                </c:pt>
                <c:pt idx="4">
                  <c:v>0</c:v>
                </c:pt>
                <c:pt idx="5">
                  <c:v>0</c:v>
                </c:pt>
                <c:pt idx="6">
                  <c:v>0</c:v>
                </c:pt>
                <c:pt idx="7">
                  <c:v>0</c:v>
                </c:pt>
                <c:pt idx="8">
                  <c:v>13</c:v>
                </c:pt>
                <c:pt idx="9">
                  <c:v>7</c:v>
                </c:pt>
                <c:pt idx="10">
                  <c:v>9</c:v>
                </c:pt>
                <c:pt idx="11">
                  <c:v>0</c:v>
                </c:pt>
                <c:pt idx="12">
                  <c:v>0</c:v>
                </c:pt>
                <c:pt idx="13">
                  <c:v>0</c:v>
                </c:pt>
                <c:pt idx="14">
                  <c:v>0</c:v>
                </c:pt>
                <c:pt idx="15">
                  <c:v>0</c:v>
                </c:pt>
                <c:pt idx="16">
                  <c:v>0</c:v>
                </c:pt>
                <c:pt idx="17">
                  <c:v>9</c:v>
                </c:pt>
                <c:pt idx="18">
                  <c:v>0</c:v>
                </c:pt>
                <c:pt idx="19">
                  <c:v>0</c:v>
                </c:pt>
                <c:pt idx="20">
                  <c:v>0</c:v>
                </c:pt>
                <c:pt idx="21">
                  <c:v>0</c:v>
                </c:pt>
                <c:pt idx="22">
                  <c:v>0</c:v>
                </c:pt>
                <c:pt idx="23">
                  <c:v>14</c:v>
                </c:pt>
                <c:pt idx="24">
                  <c:v>0</c:v>
                </c:pt>
                <c:pt idx="25">
                  <c:v>0</c:v>
                </c:pt>
                <c:pt idx="26">
                  <c:v>0</c:v>
                </c:pt>
                <c:pt idx="27">
                  <c:v>20</c:v>
                </c:pt>
                <c:pt idx="28">
                  <c:v>0</c:v>
                </c:pt>
                <c:pt idx="29">
                  <c:v>8</c:v>
                </c:pt>
                <c:pt idx="30">
                  <c:v>0</c:v>
                </c:pt>
                <c:pt idx="31">
                  <c:v>12</c:v>
                </c:pt>
                <c:pt idx="32">
                  <c:v>0</c:v>
                </c:pt>
                <c:pt idx="33">
                  <c:v>0</c:v>
                </c:pt>
                <c:pt idx="34">
                  <c:v>22</c:v>
                </c:pt>
                <c:pt idx="35">
                  <c:v>0</c:v>
                </c:pt>
                <c:pt idx="36">
                  <c:v>18</c:v>
                </c:pt>
                <c:pt idx="37">
                  <c:v>0</c:v>
                </c:pt>
                <c:pt idx="38">
                  <c:v>12</c:v>
                </c:pt>
                <c:pt idx="39">
                  <c:v>0</c:v>
                </c:pt>
                <c:pt idx="40">
                  <c:v>0</c:v>
                </c:pt>
                <c:pt idx="41">
                  <c:v>0</c:v>
                </c:pt>
                <c:pt idx="42">
                  <c:v>0</c:v>
                </c:pt>
                <c:pt idx="43">
                  <c:v>13</c:v>
                </c:pt>
                <c:pt idx="44">
                  <c:v>0</c:v>
                </c:pt>
                <c:pt idx="45">
                  <c:v>11</c:v>
                </c:pt>
                <c:pt idx="46">
                  <c:v>0</c:v>
                </c:pt>
                <c:pt idx="47">
                  <c:v>0</c:v>
                </c:pt>
                <c:pt idx="48">
                  <c:v>0</c:v>
                </c:pt>
                <c:pt idx="49">
                  <c:v>0</c:v>
                </c:pt>
                <c:pt idx="50">
                  <c:v>13</c:v>
                </c:pt>
                <c:pt idx="51">
                  <c:v>0</c:v>
                </c:pt>
                <c:pt idx="52">
                  <c:v>11</c:v>
                </c:pt>
                <c:pt idx="53">
                  <c:v>0</c:v>
                </c:pt>
                <c:pt idx="54">
                  <c:v>0</c:v>
                </c:pt>
                <c:pt idx="55">
                  <c:v>10</c:v>
                </c:pt>
                <c:pt idx="56">
                  <c:v>0</c:v>
                </c:pt>
                <c:pt idx="57">
                  <c:v>8</c:v>
                </c:pt>
                <c:pt idx="58">
                  <c:v>0</c:v>
                </c:pt>
                <c:pt idx="59">
                  <c:v>10</c:v>
                </c:pt>
                <c:pt idx="60">
                  <c:v>0</c:v>
                </c:pt>
                <c:pt idx="61">
                  <c:v>0</c:v>
                </c:pt>
                <c:pt idx="62">
                  <c:v>17</c:v>
                </c:pt>
                <c:pt idx="63">
                  <c:v>0</c:v>
                </c:pt>
                <c:pt idx="64">
                  <c:v>14</c:v>
                </c:pt>
                <c:pt idx="65">
                  <c:v>0</c:v>
                </c:pt>
                <c:pt idx="66">
                  <c:v>16</c:v>
                </c:pt>
                <c:pt idx="67">
                  <c:v>0</c:v>
                </c:pt>
                <c:pt idx="68">
                  <c:v>0</c:v>
                </c:pt>
                <c:pt idx="69">
                  <c:v>13</c:v>
                </c:pt>
                <c:pt idx="70">
                  <c:v>0</c:v>
                </c:pt>
                <c:pt idx="71">
                  <c:v>0</c:v>
                </c:pt>
                <c:pt idx="72">
                  <c:v>12</c:v>
                </c:pt>
                <c:pt idx="73">
                  <c:v>14</c:v>
                </c:pt>
                <c:pt idx="74">
                  <c:v>0</c:v>
                </c:pt>
                <c:pt idx="75">
                  <c:v>0</c:v>
                </c:pt>
                <c:pt idx="76">
                  <c:v>0</c:v>
                </c:pt>
                <c:pt idx="77">
                  <c:v>28</c:v>
                </c:pt>
                <c:pt idx="78">
                  <c:v>12</c:v>
                </c:pt>
                <c:pt idx="79">
                  <c:v>0</c:v>
                </c:pt>
                <c:pt idx="80">
                  <c:v>13</c:v>
                </c:pt>
                <c:pt idx="81">
                  <c:v>0</c:v>
                </c:pt>
                <c:pt idx="82">
                  <c:v>0</c:v>
                </c:pt>
                <c:pt idx="83">
                  <c:v>0</c:v>
                </c:pt>
                <c:pt idx="84">
                  <c:v>13</c:v>
                </c:pt>
                <c:pt idx="85">
                  <c:v>8</c:v>
                </c:pt>
                <c:pt idx="86">
                  <c:v>0</c:v>
                </c:pt>
                <c:pt idx="87">
                  <c:v>0</c:v>
                </c:pt>
                <c:pt idx="88">
                  <c:v>0</c:v>
                </c:pt>
                <c:pt idx="89">
                  <c:v>0</c:v>
                </c:pt>
                <c:pt idx="90">
                  <c:v>15</c:v>
                </c:pt>
                <c:pt idx="91">
                  <c:v>0</c:v>
                </c:pt>
                <c:pt idx="92">
                  <c:v>0</c:v>
                </c:pt>
                <c:pt idx="93">
                  <c:v>0</c:v>
                </c:pt>
                <c:pt idx="94">
                  <c:v>20</c:v>
                </c:pt>
                <c:pt idx="95">
                  <c:v>0</c:v>
                </c:pt>
                <c:pt idx="96">
                  <c:v>0</c:v>
                </c:pt>
                <c:pt idx="97">
                  <c:v>0</c:v>
                </c:pt>
                <c:pt idx="98">
                  <c:v>0</c:v>
                </c:pt>
                <c:pt idx="99">
                  <c:v>8</c:v>
                </c:pt>
                <c:pt idx="100">
                  <c:v>0</c:v>
                </c:pt>
                <c:pt idx="101">
                  <c:v>13</c:v>
                </c:pt>
                <c:pt idx="102">
                  <c:v>0</c:v>
                </c:pt>
                <c:pt idx="103">
                  <c:v>0</c:v>
                </c:pt>
                <c:pt idx="104">
                  <c:v>26</c:v>
                </c:pt>
                <c:pt idx="105">
                  <c:v>14</c:v>
                </c:pt>
                <c:pt idx="106">
                  <c:v>9</c:v>
                </c:pt>
                <c:pt idx="107">
                  <c:v>18</c:v>
                </c:pt>
                <c:pt idx="108">
                  <c:v>0</c:v>
                </c:pt>
                <c:pt idx="109">
                  <c:v>0</c:v>
                </c:pt>
                <c:pt idx="110">
                  <c:v>0</c:v>
                </c:pt>
                <c:pt idx="111">
                  <c:v>0</c:v>
                </c:pt>
                <c:pt idx="112">
                  <c:v>0</c:v>
                </c:pt>
                <c:pt idx="113">
                  <c:v>0</c:v>
                </c:pt>
                <c:pt idx="114">
                  <c:v>13</c:v>
                </c:pt>
                <c:pt idx="115">
                  <c:v>22</c:v>
                </c:pt>
                <c:pt idx="116">
                  <c:v>0</c:v>
                </c:pt>
                <c:pt idx="117">
                  <c:v>0</c:v>
                </c:pt>
                <c:pt idx="118">
                  <c:v>22</c:v>
                </c:pt>
                <c:pt idx="119">
                  <c:v>0</c:v>
                </c:pt>
                <c:pt idx="120">
                  <c:v>12</c:v>
                </c:pt>
                <c:pt idx="121">
                  <c:v>13</c:v>
                </c:pt>
                <c:pt idx="122">
                  <c:v>12</c:v>
                </c:pt>
                <c:pt idx="123">
                  <c:v>0</c:v>
                </c:pt>
                <c:pt idx="124">
                  <c:v>0</c:v>
                </c:pt>
                <c:pt idx="125">
                  <c:v>10</c:v>
                </c:pt>
                <c:pt idx="126">
                  <c:v>0</c:v>
                </c:pt>
                <c:pt idx="127">
                  <c:v>10</c:v>
                </c:pt>
                <c:pt idx="128">
                  <c:v>0</c:v>
                </c:pt>
                <c:pt idx="129">
                  <c:v>27</c:v>
                </c:pt>
                <c:pt idx="130">
                  <c:v>0</c:v>
                </c:pt>
                <c:pt idx="131">
                  <c:v>0</c:v>
                </c:pt>
                <c:pt idx="132">
                  <c:v>0</c:v>
                </c:pt>
                <c:pt idx="133">
                  <c:v>0</c:v>
                </c:pt>
                <c:pt idx="134">
                  <c:v>15</c:v>
                </c:pt>
                <c:pt idx="135">
                  <c:v>0</c:v>
                </c:pt>
                <c:pt idx="136">
                  <c:v>13</c:v>
                </c:pt>
                <c:pt idx="137">
                  <c:v>0</c:v>
                </c:pt>
                <c:pt idx="138">
                  <c:v>0</c:v>
                </c:pt>
                <c:pt idx="139">
                  <c:v>16</c:v>
                </c:pt>
                <c:pt idx="140">
                  <c:v>0</c:v>
                </c:pt>
                <c:pt idx="141">
                  <c:v>10</c:v>
                </c:pt>
                <c:pt idx="142">
                  <c:v>14</c:v>
                </c:pt>
                <c:pt idx="143">
                  <c:v>15</c:v>
                </c:pt>
                <c:pt idx="144">
                  <c:v>0</c:v>
                </c:pt>
                <c:pt idx="145">
                  <c:v>0</c:v>
                </c:pt>
                <c:pt idx="146">
                  <c:v>0</c:v>
                </c:pt>
                <c:pt idx="147">
                  <c:v>14</c:v>
                </c:pt>
                <c:pt idx="148">
                  <c:v>0</c:v>
                </c:pt>
                <c:pt idx="149">
                  <c:v>0</c:v>
                </c:pt>
                <c:pt idx="150">
                  <c:v>22</c:v>
                </c:pt>
                <c:pt idx="151">
                  <c:v>0</c:v>
                </c:pt>
                <c:pt idx="152">
                  <c:v>0</c:v>
                </c:pt>
                <c:pt idx="153">
                  <c:v>0</c:v>
                </c:pt>
                <c:pt idx="154">
                  <c:v>0</c:v>
                </c:pt>
                <c:pt idx="155">
                  <c:v>11</c:v>
                </c:pt>
                <c:pt idx="156">
                  <c:v>0</c:v>
                </c:pt>
                <c:pt idx="157">
                  <c:v>13</c:v>
                </c:pt>
                <c:pt idx="158">
                  <c:v>0</c:v>
                </c:pt>
                <c:pt idx="159">
                  <c:v>0</c:v>
                </c:pt>
                <c:pt idx="160">
                  <c:v>17</c:v>
                </c:pt>
                <c:pt idx="161">
                  <c:v>0</c:v>
                </c:pt>
                <c:pt idx="162">
                  <c:v>12</c:v>
                </c:pt>
                <c:pt idx="163">
                  <c:v>24</c:v>
                </c:pt>
                <c:pt idx="164">
                  <c:v>12</c:v>
                </c:pt>
                <c:pt idx="165">
                  <c:v>0</c:v>
                </c:pt>
                <c:pt idx="166">
                  <c:v>0</c:v>
                </c:pt>
                <c:pt idx="167">
                  <c:v>15</c:v>
                </c:pt>
                <c:pt idx="168">
                  <c:v>0</c:v>
                </c:pt>
                <c:pt idx="169">
                  <c:v>11</c:v>
                </c:pt>
                <c:pt idx="170">
                  <c:v>22</c:v>
                </c:pt>
                <c:pt idx="171">
                  <c:v>14</c:v>
                </c:pt>
                <c:pt idx="172">
                  <c:v>0</c:v>
                </c:pt>
                <c:pt idx="173">
                  <c:v>0</c:v>
                </c:pt>
                <c:pt idx="174">
                  <c:v>14</c:v>
                </c:pt>
                <c:pt idx="175">
                  <c:v>0</c:v>
                </c:pt>
                <c:pt idx="176">
                  <c:v>12</c:v>
                </c:pt>
                <c:pt idx="177">
                  <c:v>16</c:v>
                </c:pt>
                <c:pt idx="178">
                  <c:v>0</c:v>
                </c:pt>
                <c:pt idx="179">
                  <c:v>0</c:v>
                </c:pt>
                <c:pt idx="180">
                  <c:v>0</c:v>
                </c:pt>
                <c:pt idx="181">
                  <c:v>14</c:v>
                </c:pt>
                <c:pt idx="182">
                  <c:v>0</c:v>
                </c:pt>
                <c:pt idx="183">
                  <c:v>11</c:v>
                </c:pt>
                <c:pt idx="184">
                  <c:v>0</c:v>
                </c:pt>
                <c:pt idx="185">
                  <c:v>0</c:v>
                </c:pt>
                <c:pt idx="186">
                  <c:v>0</c:v>
                </c:pt>
                <c:pt idx="187">
                  <c:v>0</c:v>
                </c:pt>
                <c:pt idx="188">
                  <c:v>0</c:v>
                </c:pt>
                <c:pt idx="189">
                  <c:v>0</c:v>
                </c:pt>
                <c:pt idx="190">
                  <c:v>13</c:v>
                </c:pt>
                <c:pt idx="191">
                  <c:v>12</c:v>
                </c:pt>
                <c:pt idx="192">
                  <c:v>0</c:v>
                </c:pt>
                <c:pt idx="193">
                  <c:v>0</c:v>
                </c:pt>
                <c:pt idx="194">
                  <c:v>0</c:v>
                </c:pt>
                <c:pt idx="195">
                  <c:v>0</c:v>
                </c:pt>
                <c:pt idx="196">
                  <c:v>9</c:v>
                </c:pt>
                <c:pt idx="197">
                  <c:v>7</c:v>
                </c:pt>
                <c:pt idx="198">
                  <c:v>0</c:v>
                </c:pt>
                <c:pt idx="199">
                  <c:v>6</c:v>
                </c:pt>
                <c:pt idx="200">
                  <c:v>0</c:v>
                </c:pt>
                <c:pt idx="201">
                  <c:v>0</c:v>
                </c:pt>
                <c:pt idx="202">
                  <c:v>15</c:v>
                </c:pt>
                <c:pt idx="203">
                  <c:v>10</c:v>
                </c:pt>
                <c:pt idx="204">
                  <c:v>8</c:v>
                </c:pt>
                <c:pt idx="205">
                  <c:v>17</c:v>
                </c:pt>
                <c:pt idx="206">
                  <c:v>26</c:v>
                </c:pt>
                <c:pt idx="207">
                  <c:v>0</c:v>
                </c:pt>
                <c:pt idx="208">
                  <c:v>0</c:v>
                </c:pt>
                <c:pt idx="209">
                  <c:v>11</c:v>
                </c:pt>
                <c:pt idx="210">
                  <c:v>8</c:v>
                </c:pt>
                <c:pt idx="211">
                  <c:v>10</c:v>
                </c:pt>
                <c:pt idx="212">
                  <c:v>10</c:v>
                </c:pt>
                <c:pt idx="213">
                  <c:v>0</c:v>
                </c:pt>
                <c:pt idx="214">
                  <c:v>0</c:v>
                </c:pt>
                <c:pt idx="215">
                  <c:v>0</c:v>
                </c:pt>
                <c:pt idx="216">
                  <c:v>12</c:v>
                </c:pt>
                <c:pt idx="217">
                  <c:v>18</c:v>
                </c:pt>
                <c:pt idx="218">
                  <c:v>7</c:v>
                </c:pt>
                <c:pt idx="219">
                  <c:v>0</c:v>
                </c:pt>
                <c:pt idx="220">
                  <c:v>19</c:v>
                </c:pt>
                <c:pt idx="221">
                  <c:v>0</c:v>
                </c:pt>
                <c:pt idx="222">
                  <c:v>0</c:v>
                </c:pt>
                <c:pt idx="223">
                  <c:v>9</c:v>
                </c:pt>
                <c:pt idx="224">
                  <c:v>0</c:v>
                </c:pt>
                <c:pt idx="225">
                  <c:v>0</c:v>
                </c:pt>
                <c:pt idx="226">
                  <c:v>9</c:v>
                </c:pt>
                <c:pt idx="227">
                  <c:v>13</c:v>
                </c:pt>
                <c:pt idx="228">
                  <c:v>0</c:v>
                </c:pt>
                <c:pt idx="229">
                  <c:v>0</c:v>
                </c:pt>
                <c:pt idx="230">
                  <c:v>14</c:v>
                </c:pt>
                <c:pt idx="231">
                  <c:v>0</c:v>
                </c:pt>
                <c:pt idx="232">
                  <c:v>11</c:v>
                </c:pt>
                <c:pt idx="233">
                  <c:v>0</c:v>
                </c:pt>
                <c:pt idx="234">
                  <c:v>0</c:v>
                </c:pt>
                <c:pt idx="235">
                  <c:v>0</c:v>
                </c:pt>
                <c:pt idx="236">
                  <c:v>0</c:v>
                </c:pt>
                <c:pt idx="237">
                  <c:v>8</c:v>
                </c:pt>
                <c:pt idx="238">
                  <c:v>0</c:v>
                </c:pt>
                <c:pt idx="239">
                  <c:v>0</c:v>
                </c:pt>
                <c:pt idx="240">
                  <c:v>0</c:v>
                </c:pt>
                <c:pt idx="241">
                  <c:v>12</c:v>
                </c:pt>
                <c:pt idx="242">
                  <c:v>0</c:v>
                </c:pt>
                <c:pt idx="243">
                  <c:v>0</c:v>
                </c:pt>
                <c:pt idx="244">
                  <c:v>0</c:v>
                </c:pt>
                <c:pt idx="245">
                  <c:v>15</c:v>
                </c:pt>
                <c:pt idx="246">
                  <c:v>8</c:v>
                </c:pt>
                <c:pt idx="247">
                  <c:v>0</c:v>
                </c:pt>
                <c:pt idx="248">
                  <c:v>13</c:v>
                </c:pt>
                <c:pt idx="249">
                  <c:v>0</c:v>
                </c:pt>
                <c:pt idx="250">
                  <c:v>0</c:v>
                </c:pt>
                <c:pt idx="251">
                  <c:v>22</c:v>
                </c:pt>
                <c:pt idx="252">
                  <c:v>0</c:v>
                </c:pt>
                <c:pt idx="253">
                  <c:v>13</c:v>
                </c:pt>
                <c:pt idx="254">
                  <c:v>0</c:v>
                </c:pt>
                <c:pt idx="255">
                  <c:v>11</c:v>
                </c:pt>
                <c:pt idx="256">
                  <c:v>0</c:v>
                </c:pt>
                <c:pt idx="257">
                  <c:v>0</c:v>
                </c:pt>
                <c:pt idx="258">
                  <c:v>13</c:v>
                </c:pt>
                <c:pt idx="259">
                  <c:v>0</c:v>
                </c:pt>
                <c:pt idx="260">
                  <c:v>14</c:v>
                </c:pt>
                <c:pt idx="261">
                  <c:v>0</c:v>
                </c:pt>
                <c:pt idx="262">
                  <c:v>10</c:v>
                </c:pt>
                <c:pt idx="263">
                  <c:v>0</c:v>
                </c:pt>
                <c:pt idx="264">
                  <c:v>0</c:v>
                </c:pt>
                <c:pt idx="265">
                  <c:v>13</c:v>
                </c:pt>
                <c:pt idx="266">
                  <c:v>17</c:v>
                </c:pt>
                <c:pt idx="267">
                  <c:v>11</c:v>
                </c:pt>
                <c:pt idx="268">
                  <c:v>0</c:v>
                </c:pt>
                <c:pt idx="269">
                  <c:v>15</c:v>
                </c:pt>
                <c:pt idx="270">
                  <c:v>0</c:v>
                </c:pt>
                <c:pt idx="271">
                  <c:v>0</c:v>
                </c:pt>
                <c:pt idx="272">
                  <c:v>15</c:v>
                </c:pt>
                <c:pt idx="273">
                  <c:v>0</c:v>
                </c:pt>
                <c:pt idx="274">
                  <c:v>13</c:v>
                </c:pt>
                <c:pt idx="275">
                  <c:v>0</c:v>
                </c:pt>
                <c:pt idx="276">
                  <c:v>9</c:v>
                </c:pt>
                <c:pt idx="277">
                  <c:v>0</c:v>
                </c:pt>
                <c:pt idx="278">
                  <c:v>0</c:v>
                </c:pt>
                <c:pt idx="279">
                  <c:v>16</c:v>
                </c:pt>
                <c:pt idx="280">
                  <c:v>0</c:v>
                </c:pt>
                <c:pt idx="281">
                  <c:v>11</c:v>
                </c:pt>
                <c:pt idx="282">
                  <c:v>18</c:v>
                </c:pt>
                <c:pt idx="283">
                  <c:v>14</c:v>
                </c:pt>
                <c:pt idx="284">
                  <c:v>0</c:v>
                </c:pt>
                <c:pt idx="285">
                  <c:v>0</c:v>
                </c:pt>
                <c:pt idx="286">
                  <c:v>17</c:v>
                </c:pt>
                <c:pt idx="287">
                  <c:v>0</c:v>
                </c:pt>
                <c:pt idx="288">
                  <c:v>13</c:v>
                </c:pt>
                <c:pt idx="289">
                  <c:v>0</c:v>
                </c:pt>
                <c:pt idx="290">
                  <c:v>13</c:v>
                </c:pt>
                <c:pt idx="291">
                  <c:v>0</c:v>
                </c:pt>
                <c:pt idx="292">
                  <c:v>0</c:v>
                </c:pt>
                <c:pt idx="293">
                  <c:v>14</c:v>
                </c:pt>
                <c:pt idx="294">
                  <c:v>0</c:v>
                </c:pt>
                <c:pt idx="295">
                  <c:v>10</c:v>
                </c:pt>
                <c:pt idx="296">
                  <c:v>0</c:v>
                </c:pt>
                <c:pt idx="297">
                  <c:v>15</c:v>
                </c:pt>
                <c:pt idx="298">
                  <c:v>0</c:v>
                </c:pt>
                <c:pt idx="299">
                  <c:v>0</c:v>
                </c:pt>
                <c:pt idx="300">
                  <c:v>13</c:v>
                </c:pt>
                <c:pt idx="301">
                  <c:v>0</c:v>
                </c:pt>
                <c:pt idx="302">
                  <c:v>11</c:v>
                </c:pt>
                <c:pt idx="303">
                  <c:v>0</c:v>
                </c:pt>
                <c:pt idx="304">
                  <c:v>17</c:v>
                </c:pt>
                <c:pt idx="305">
                  <c:v>0</c:v>
                </c:pt>
                <c:pt idx="306">
                  <c:v>0</c:v>
                </c:pt>
                <c:pt idx="307">
                  <c:v>13</c:v>
                </c:pt>
                <c:pt idx="308">
                  <c:v>0</c:v>
                </c:pt>
                <c:pt idx="309">
                  <c:v>12</c:v>
                </c:pt>
                <c:pt idx="310">
                  <c:v>0</c:v>
                </c:pt>
                <c:pt idx="311">
                  <c:v>14</c:v>
                </c:pt>
                <c:pt idx="312">
                  <c:v>0</c:v>
                </c:pt>
                <c:pt idx="313">
                  <c:v>0</c:v>
                </c:pt>
                <c:pt idx="314">
                  <c:v>15</c:v>
                </c:pt>
                <c:pt idx="315">
                  <c:v>19</c:v>
                </c:pt>
                <c:pt idx="316">
                  <c:v>12</c:v>
                </c:pt>
                <c:pt idx="317">
                  <c:v>0</c:v>
                </c:pt>
                <c:pt idx="318">
                  <c:v>16</c:v>
                </c:pt>
                <c:pt idx="319">
                  <c:v>0</c:v>
                </c:pt>
                <c:pt idx="320">
                  <c:v>0</c:v>
                </c:pt>
                <c:pt idx="321">
                  <c:v>15</c:v>
                </c:pt>
                <c:pt idx="322">
                  <c:v>0</c:v>
                </c:pt>
                <c:pt idx="323">
                  <c:v>11</c:v>
                </c:pt>
                <c:pt idx="324">
                  <c:v>0</c:v>
                </c:pt>
                <c:pt idx="325">
                  <c:v>21</c:v>
                </c:pt>
                <c:pt idx="326">
                  <c:v>0</c:v>
                </c:pt>
                <c:pt idx="327">
                  <c:v>0</c:v>
                </c:pt>
                <c:pt idx="328">
                  <c:v>10</c:v>
                </c:pt>
                <c:pt idx="329">
                  <c:v>0</c:v>
                </c:pt>
                <c:pt idx="330">
                  <c:v>17</c:v>
                </c:pt>
                <c:pt idx="331">
                  <c:v>0</c:v>
                </c:pt>
                <c:pt idx="332">
                  <c:v>16</c:v>
                </c:pt>
                <c:pt idx="333">
                  <c:v>0</c:v>
                </c:pt>
                <c:pt idx="334">
                  <c:v>0</c:v>
                </c:pt>
                <c:pt idx="335">
                  <c:v>10</c:v>
                </c:pt>
                <c:pt idx="336">
                  <c:v>18</c:v>
                </c:pt>
                <c:pt idx="337">
                  <c:v>0</c:v>
                </c:pt>
                <c:pt idx="338">
                  <c:v>9</c:v>
                </c:pt>
                <c:pt idx="339">
                  <c:v>0</c:v>
                </c:pt>
                <c:pt idx="340">
                  <c:v>11</c:v>
                </c:pt>
                <c:pt idx="341">
                  <c:v>0</c:v>
                </c:pt>
                <c:pt idx="342">
                  <c:v>0</c:v>
                </c:pt>
                <c:pt idx="343">
                  <c:v>23</c:v>
                </c:pt>
                <c:pt idx="344">
                  <c:v>13</c:v>
                </c:pt>
                <c:pt idx="345">
                  <c:v>0</c:v>
                </c:pt>
                <c:pt idx="346">
                  <c:v>11</c:v>
                </c:pt>
                <c:pt idx="347">
                  <c:v>0</c:v>
                </c:pt>
                <c:pt idx="348">
                  <c:v>0</c:v>
                </c:pt>
                <c:pt idx="349">
                  <c:v>13</c:v>
                </c:pt>
                <c:pt idx="350">
                  <c:v>0</c:v>
                </c:pt>
                <c:pt idx="351">
                  <c:v>9</c:v>
                </c:pt>
                <c:pt idx="352">
                  <c:v>0</c:v>
                </c:pt>
                <c:pt idx="353">
                  <c:v>6</c:v>
                </c:pt>
                <c:pt idx="354">
                  <c:v>0</c:v>
                </c:pt>
                <c:pt idx="355">
                  <c:v>0</c:v>
                </c:pt>
                <c:pt idx="356">
                  <c:v>19</c:v>
                </c:pt>
                <c:pt idx="357">
                  <c:v>16</c:v>
                </c:pt>
                <c:pt idx="358">
                  <c:v>0</c:v>
                </c:pt>
                <c:pt idx="359">
                  <c:v>0</c:v>
                </c:pt>
                <c:pt idx="360">
                  <c:v>7</c:v>
                </c:pt>
                <c:pt idx="361">
                  <c:v>0</c:v>
                </c:pt>
                <c:pt idx="362">
                  <c:v>0</c:v>
                </c:pt>
                <c:pt idx="363">
                  <c:v>8</c:v>
                </c:pt>
                <c:pt idx="364">
                  <c:v>24</c:v>
                </c:pt>
              </c:numCache>
            </c:numRef>
          </c:val>
          <c:extLst>
            <c:ext xmlns:c16="http://schemas.microsoft.com/office/drawing/2014/chart" uri="{C3380CC4-5D6E-409C-BE32-E72D297353CC}">
              <c16:uniqueId val="{00000000-D7D6-4895-95F2-70260DC20DF6}"/>
            </c:ext>
          </c:extLst>
        </c:ser>
        <c:dLbls>
          <c:showLegendKey val="0"/>
          <c:showVal val="0"/>
          <c:showCatName val="0"/>
          <c:showSerName val="0"/>
          <c:showPercent val="0"/>
          <c:showBubbleSize val="0"/>
        </c:dLbls>
        <c:gapWidth val="219"/>
        <c:overlap val="-27"/>
        <c:axId val="453386984"/>
        <c:axId val="453391904"/>
      </c:barChart>
      <c:dateAx>
        <c:axId val="453386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391904"/>
        <c:crosses val="autoZero"/>
        <c:auto val="1"/>
        <c:lblOffset val="100"/>
        <c:baseTimeUnit val="days"/>
      </c:dateAx>
      <c:valAx>
        <c:axId val="453391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386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0</c:v>
                </c:pt>
                <c:pt idx="1">
                  <c:v>0</c:v>
                </c:pt>
                <c:pt idx="2">
                  <c:v>0</c:v>
                </c:pt>
                <c:pt idx="3">
                  <c:v>0</c:v>
                </c:pt>
                <c:pt idx="4">
                  <c:v>22</c:v>
                </c:pt>
                <c:pt idx="5">
                  <c:v>0</c:v>
                </c:pt>
                <c:pt idx="6">
                  <c:v>10</c:v>
                </c:pt>
                <c:pt idx="7">
                  <c:v>0</c:v>
                </c:pt>
                <c:pt idx="8">
                  <c:v>15</c:v>
                </c:pt>
                <c:pt idx="9">
                  <c:v>0</c:v>
                </c:pt>
                <c:pt idx="10">
                  <c:v>0</c:v>
                </c:pt>
                <c:pt idx="11">
                  <c:v>24</c:v>
                </c:pt>
              </c:numCache>
            </c:numRef>
          </c:val>
          <c:extLst>
            <c:ext xmlns:c16="http://schemas.microsoft.com/office/drawing/2014/chart" uri="{C3380CC4-5D6E-409C-BE32-E72D297353CC}">
              <c16:uniqueId val="{00000000-DE4F-44C0-A402-6A668EFBD2CF}"/>
            </c:ext>
          </c:extLst>
        </c:ser>
        <c:dLbls>
          <c:showLegendKey val="0"/>
          <c:showVal val="0"/>
          <c:showCatName val="0"/>
          <c:showSerName val="0"/>
          <c:showPercent val="0"/>
          <c:showBubbleSize val="0"/>
        </c:dLbls>
        <c:gapWidth val="219"/>
        <c:overlap val="-27"/>
        <c:axId val="453362056"/>
        <c:axId val="453369928"/>
      </c:barChart>
      <c:catAx>
        <c:axId val="453362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369928"/>
        <c:crosses val="autoZero"/>
        <c:auto val="1"/>
        <c:lblAlgn val="ctr"/>
        <c:lblOffset val="100"/>
        <c:noMultiLvlLbl val="0"/>
      </c:catAx>
      <c:valAx>
        <c:axId val="453369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362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0F918-84DB-41DA-819A-C482FC475179}"/>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402277AC-57FD-4CE3-8AC2-3CEE0EDDE7A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230443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B664B-B061-43BF-98BA-3AD1DBAB9BA1}"/>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4578D0B6-6736-4678-8AA3-257C64799320}"/>
              </a:ext>
            </a:extLst>
          </p:cNvPr>
          <p:cNvGraphicFramePr>
            <a:graphicFrameLocks noGrp="1"/>
          </p:cNvGraphicFramePr>
          <p:nvPr>
            <p:ph type="chart" sz="quarter" idx="13"/>
            <p:extLst>
              <p:ext uri="{D42A27DB-BD31-4B8C-83A1-F6EECF244321}">
                <p14:modId xmlns:p14="http://schemas.microsoft.com/office/powerpoint/2010/main" val="4488602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5556E5-1D24-4982-8313-AAF4971F195B}"/>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7E1A7F08-6F8C-438A-9A94-63E6CECCC3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0977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39EE1-EA5A-4E90-ABD4-807D1D935AFD}"/>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0CC63077-5609-46A0-9AB4-C5BA42D4EBC0}"/>
              </a:ext>
            </a:extLst>
          </p:cNvPr>
          <p:cNvGraphicFramePr>
            <a:graphicFrameLocks noGrp="1"/>
          </p:cNvGraphicFramePr>
          <p:nvPr>
            <p:ph type="tbl" sz="quarter" idx="13"/>
            <p:extLst>
              <p:ext uri="{D42A27DB-BD31-4B8C-83A1-F6EECF244321}">
                <p14:modId xmlns:p14="http://schemas.microsoft.com/office/powerpoint/2010/main" val="13902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8764267"/>
                    </a:ext>
                  </a:extLst>
                </a:gridCol>
                <a:gridCol w="740664">
                  <a:extLst>
                    <a:ext uri="{9D8B030D-6E8A-4147-A177-3AD203B41FA5}">
                      <a16:colId xmlns:a16="http://schemas.microsoft.com/office/drawing/2014/main" val="3526717227"/>
                    </a:ext>
                  </a:extLst>
                </a:gridCol>
                <a:gridCol w="740664">
                  <a:extLst>
                    <a:ext uri="{9D8B030D-6E8A-4147-A177-3AD203B41FA5}">
                      <a16:colId xmlns:a16="http://schemas.microsoft.com/office/drawing/2014/main" val="4106197217"/>
                    </a:ext>
                  </a:extLst>
                </a:gridCol>
                <a:gridCol w="740664">
                  <a:extLst>
                    <a:ext uri="{9D8B030D-6E8A-4147-A177-3AD203B41FA5}">
                      <a16:colId xmlns:a16="http://schemas.microsoft.com/office/drawing/2014/main" val="2879721171"/>
                    </a:ext>
                  </a:extLst>
                </a:gridCol>
                <a:gridCol w="740664">
                  <a:extLst>
                    <a:ext uri="{9D8B030D-6E8A-4147-A177-3AD203B41FA5}">
                      <a16:colId xmlns:a16="http://schemas.microsoft.com/office/drawing/2014/main" val="1592436008"/>
                    </a:ext>
                  </a:extLst>
                </a:gridCol>
                <a:gridCol w="740664">
                  <a:extLst>
                    <a:ext uri="{9D8B030D-6E8A-4147-A177-3AD203B41FA5}">
                      <a16:colId xmlns:a16="http://schemas.microsoft.com/office/drawing/2014/main" val="779471259"/>
                    </a:ext>
                  </a:extLst>
                </a:gridCol>
                <a:gridCol w="740664">
                  <a:extLst>
                    <a:ext uri="{9D8B030D-6E8A-4147-A177-3AD203B41FA5}">
                      <a16:colId xmlns:a16="http://schemas.microsoft.com/office/drawing/2014/main" val="1382882119"/>
                    </a:ext>
                  </a:extLst>
                </a:gridCol>
                <a:gridCol w="740664">
                  <a:extLst>
                    <a:ext uri="{9D8B030D-6E8A-4147-A177-3AD203B41FA5}">
                      <a16:colId xmlns:a16="http://schemas.microsoft.com/office/drawing/2014/main" val="1857831371"/>
                    </a:ext>
                  </a:extLst>
                </a:gridCol>
                <a:gridCol w="740664">
                  <a:extLst>
                    <a:ext uri="{9D8B030D-6E8A-4147-A177-3AD203B41FA5}">
                      <a16:colId xmlns:a16="http://schemas.microsoft.com/office/drawing/2014/main" val="951892844"/>
                    </a:ext>
                  </a:extLst>
                </a:gridCol>
                <a:gridCol w="740664">
                  <a:extLst>
                    <a:ext uri="{9D8B030D-6E8A-4147-A177-3AD203B41FA5}">
                      <a16:colId xmlns:a16="http://schemas.microsoft.com/office/drawing/2014/main" val="384707235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47152261"/>
                  </a:ext>
                </a:extLst>
              </a:tr>
              <a:tr h="370840">
                <a:tc>
                  <a:txBody>
                    <a:bodyPr/>
                    <a:lstStyle/>
                    <a:p>
                      <a:r>
                        <a:rPr lang="en-US" sz="1000"/>
                        <a:t>Tokio Marine America</a:t>
                      </a:r>
                    </a:p>
                  </a:txBody>
                  <a:tcPr/>
                </a:tc>
                <a:tc>
                  <a:txBody>
                    <a:bodyPr/>
                    <a:lstStyle/>
                    <a:p>
                      <a:r>
                        <a:rPr lang="en-US" sz="1000"/>
                        <a:t>325</a:t>
                      </a:r>
                    </a:p>
                  </a:txBody>
                  <a:tcPr/>
                </a:tc>
                <a:tc>
                  <a:txBody>
                    <a:bodyPr/>
                    <a:lstStyle/>
                    <a:p>
                      <a:r>
                        <a:rPr lang="en-US" sz="1000"/>
                        <a:t>7</a:t>
                      </a:r>
                    </a:p>
                  </a:txBody>
                  <a:tcPr/>
                </a:tc>
                <a:tc>
                  <a:txBody>
                    <a:bodyPr/>
                    <a:lstStyle/>
                    <a:p>
                      <a:r>
                        <a:rPr lang="en-US" sz="1000"/>
                        <a:t>15</a:t>
                      </a:r>
                    </a:p>
                  </a:txBody>
                  <a:tcPr/>
                </a:tc>
                <a:tc>
                  <a:txBody>
                    <a:bodyPr/>
                    <a:lstStyle/>
                    <a:p>
                      <a:r>
                        <a:rPr lang="en-US" sz="1000"/>
                        <a:t>109</a:t>
                      </a:r>
                    </a:p>
                  </a:txBody>
                  <a:tcPr/>
                </a:tc>
                <a:tc>
                  <a:txBody>
                    <a:bodyPr/>
                    <a:lstStyle/>
                    <a:p>
                      <a:r>
                        <a:rPr lang="en-US" sz="1000"/>
                        <a:t>3</a:t>
                      </a:r>
                    </a:p>
                  </a:txBody>
                  <a:tcPr/>
                </a:tc>
                <a:tc>
                  <a:txBody>
                    <a:bodyPr/>
                    <a:lstStyle/>
                    <a:p>
                      <a:r>
                        <a:rPr lang="en-US" sz="1000"/>
                        <a:t>14</a:t>
                      </a:r>
                    </a:p>
                  </a:txBody>
                  <a:tcPr/>
                </a:tc>
                <a:tc>
                  <a:txBody>
                    <a:bodyPr/>
                    <a:lstStyle/>
                    <a:p>
                      <a:r>
                        <a:rPr lang="en-US" sz="1000"/>
                        <a:t>0</a:t>
                      </a:r>
                    </a:p>
                  </a:txBody>
                  <a:tcPr/>
                </a:tc>
                <a:tc>
                  <a:txBody>
                    <a:bodyPr/>
                    <a:lstStyle/>
                    <a:p>
                      <a:r>
                        <a:rPr lang="en-US" sz="1000"/>
                        <a:t>2.6168 %</a:t>
                      </a:r>
                    </a:p>
                  </a:txBody>
                  <a:tcPr/>
                </a:tc>
                <a:tc>
                  <a:txBody>
                    <a:bodyPr/>
                    <a:lstStyle/>
                    <a:p>
                      <a:r>
                        <a:rPr lang="en-US" sz="1000"/>
                        <a:t>0.0 %</a:t>
                      </a:r>
                    </a:p>
                  </a:txBody>
                  <a:tcPr/>
                </a:tc>
                <a:extLst>
                  <a:ext uri="{0D108BD9-81ED-4DB2-BD59-A6C34878D82A}">
                    <a16:rowId xmlns:a16="http://schemas.microsoft.com/office/drawing/2014/main" val="4037346254"/>
                  </a:ext>
                </a:extLst>
              </a:tr>
            </a:tbl>
          </a:graphicData>
        </a:graphic>
      </p:graphicFrame>
      <p:sp>
        <p:nvSpPr>
          <p:cNvPr id="4" name="Text Placeholder 3">
            <a:extLst>
              <a:ext uri="{FF2B5EF4-FFF2-40B4-BE49-F238E27FC236}">
                <a16:creationId xmlns:a16="http://schemas.microsoft.com/office/drawing/2014/main" id="{AF7B041B-B20E-4ED1-B37A-2CE33752878B}"/>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612309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B1CE1-E59A-4178-9ED2-57E958CD2D4C}"/>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33AE380F-1A4B-4048-812E-467CBB0ABA8F}"/>
              </a:ext>
            </a:extLst>
          </p:cNvPr>
          <p:cNvGraphicFramePr>
            <a:graphicFrameLocks noGrp="1"/>
          </p:cNvGraphicFramePr>
          <p:nvPr>
            <p:ph type="chart" sz="quarter" idx="13"/>
            <p:extLst>
              <p:ext uri="{D42A27DB-BD31-4B8C-83A1-F6EECF244321}">
                <p14:modId xmlns:p14="http://schemas.microsoft.com/office/powerpoint/2010/main" val="8033641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B7ED76-35B4-4A87-B2B4-18D73304EAF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EF11BD30-7196-438B-A832-AFDBB64E7A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1421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D2577-4DF4-45AD-8998-33339B4A7D88}"/>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965E39A0-0BED-4E52-B742-31890C06D4EA}"/>
              </a:ext>
            </a:extLst>
          </p:cNvPr>
          <p:cNvGraphicFramePr>
            <a:graphicFrameLocks noGrp="1"/>
          </p:cNvGraphicFramePr>
          <p:nvPr>
            <p:ph type="chart" sz="quarter" idx="13"/>
            <p:extLst>
              <p:ext uri="{D42A27DB-BD31-4B8C-83A1-F6EECF244321}">
                <p14:modId xmlns:p14="http://schemas.microsoft.com/office/powerpoint/2010/main" val="36254130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1FCE17-0156-49CC-9EA4-9C42D1756EB9}"/>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8ED52DE5-C10F-4128-A71E-80503877B5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2955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F628C-E891-465F-A063-076C3AF6C358}"/>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E73CFF98-FDDE-4374-B2F4-645241DAA97E}"/>
              </a:ext>
            </a:extLst>
          </p:cNvPr>
          <p:cNvGraphicFramePr>
            <a:graphicFrameLocks noGrp="1"/>
          </p:cNvGraphicFramePr>
          <p:nvPr>
            <p:ph type="chart" sz="quarter" idx="13"/>
            <p:extLst>
              <p:ext uri="{D42A27DB-BD31-4B8C-83A1-F6EECF244321}">
                <p14:modId xmlns:p14="http://schemas.microsoft.com/office/powerpoint/2010/main" val="33397200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68CEBB-D622-4CFE-9A81-1A55EF993013}"/>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5C99BA32-AD5F-4EAC-A4D2-22B720E151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1138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6F084-AE37-4138-AC73-EAD03DF724F0}"/>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32FAECC4-FC21-4EC2-BE30-F389D83D50F4}"/>
              </a:ext>
            </a:extLst>
          </p:cNvPr>
          <p:cNvGraphicFramePr>
            <a:graphicFrameLocks noGrp="1"/>
          </p:cNvGraphicFramePr>
          <p:nvPr>
            <p:ph type="chart" sz="quarter" idx="13"/>
            <p:extLst>
              <p:ext uri="{D42A27DB-BD31-4B8C-83A1-F6EECF244321}">
                <p14:modId xmlns:p14="http://schemas.microsoft.com/office/powerpoint/2010/main" val="30053995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FA73F4-FA40-4362-8C6F-A6B93463D281}"/>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38C0914C-208F-42A2-A034-E42A6533A2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1021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A7A72-60BF-40D9-9BC7-FA56EE88ABD7}"/>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A383EB88-649E-418B-BD62-20035887B6EA}"/>
              </a:ext>
            </a:extLst>
          </p:cNvPr>
          <p:cNvGraphicFramePr>
            <a:graphicFrameLocks noGrp="1"/>
          </p:cNvGraphicFramePr>
          <p:nvPr>
            <p:ph type="tbl" sz="quarter" idx="13"/>
            <p:extLst>
              <p:ext uri="{D42A27DB-BD31-4B8C-83A1-F6EECF244321}">
                <p14:modId xmlns:p14="http://schemas.microsoft.com/office/powerpoint/2010/main" val="2457327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687209091"/>
                    </a:ext>
                  </a:extLst>
                </a:gridCol>
                <a:gridCol w="740664">
                  <a:extLst>
                    <a:ext uri="{9D8B030D-6E8A-4147-A177-3AD203B41FA5}">
                      <a16:colId xmlns:a16="http://schemas.microsoft.com/office/drawing/2014/main" val="1996841103"/>
                    </a:ext>
                  </a:extLst>
                </a:gridCol>
                <a:gridCol w="740664">
                  <a:extLst>
                    <a:ext uri="{9D8B030D-6E8A-4147-A177-3AD203B41FA5}">
                      <a16:colId xmlns:a16="http://schemas.microsoft.com/office/drawing/2014/main" val="3379693656"/>
                    </a:ext>
                  </a:extLst>
                </a:gridCol>
                <a:gridCol w="740664">
                  <a:extLst>
                    <a:ext uri="{9D8B030D-6E8A-4147-A177-3AD203B41FA5}">
                      <a16:colId xmlns:a16="http://schemas.microsoft.com/office/drawing/2014/main" val="3327078081"/>
                    </a:ext>
                  </a:extLst>
                </a:gridCol>
                <a:gridCol w="740664">
                  <a:extLst>
                    <a:ext uri="{9D8B030D-6E8A-4147-A177-3AD203B41FA5}">
                      <a16:colId xmlns:a16="http://schemas.microsoft.com/office/drawing/2014/main" val="2356922694"/>
                    </a:ext>
                  </a:extLst>
                </a:gridCol>
                <a:gridCol w="740664">
                  <a:extLst>
                    <a:ext uri="{9D8B030D-6E8A-4147-A177-3AD203B41FA5}">
                      <a16:colId xmlns:a16="http://schemas.microsoft.com/office/drawing/2014/main" val="2619738013"/>
                    </a:ext>
                  </a:extLst>
                </a:gridCol>
                <a:gridCol w="740664">
                  <a:extLst>
                    <a:ext uri="{9D8B030D-6E8A-4147-A177-3AD203B41FA5}">
                      <a16:colId xmlns:a16="http://schemas.microsoft.com/office/drawing/2014/main" val="162935429"/>
                    </a:ext>
                  </a:extLst>
                </a:gridCol>
                <a:gridCol w="740664">
                  <a:extLst>
                    <a:ext uri="{9D8B030D-6E8A-4147-A177-3AD203B41FA5}">
                      <a16:colId xmlns:a16="http://schemas.microsoft.com/office/drawing/2014/main" val="3618010832"/>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338267564"/>
                  </a:ext>
                </a:extLst>
              </a:tr>
              <a:tr h="370840">
                <a:tc>
                  <a:txBody>
                    <a:bodyPr/>
                    <a:lstStyle/>
                    <a:p>
                      <a:r>
                        <a:rPr lang="en-US" sz="1000" b="1"/>
                        <a:t>Tokio Marine America - 2019-12-09 17:23:00</a:t>
                      </a:r>
                      <a:r>
                        <a:rPr lang="en-US" sz="1000"/>
                        <a:t>
 Our Atlanta office is small but mighty! Our 15 Atlanta employees collected 75 pairs of shoes during their Soles4Souls Shoe Drive. @Soles4Souls collects and distributes shoes for people in need.</a:t>
                      </a:r>
                    </a:p>
                  </a:txBody>
                  <a:tcPr/>
                </a:tc>
                <a:tc>
                  <a:txBody>
                    <a:bodyPr/>
                    <a:lstStyle/>
                    <a:p>
                      <a:r>
                        <a:rPr lang="en-US" sz="1000"/>
                        <a:t>18</a:t>
                      </a:r>
                    </a:p>
                  </a:txBody>
                  <a:tcPr/>
                </a:tc>
                <a:tc>
                  <a:txBody>
                    <a:bodyPr/>
                    <a:lstStyle/>
                    <a:p>
                      <a:r>
                        <a:rPr lang="en-US" sz="1000"/>
                        <a:t>14</a:t>
                      </a:r>
                    </a:p>
                  </a:txBody>
                  <a:tcPr/>
                </a:tc>
                <a:tc>
                  <a:txBody>
                    <a:bodyPr/>
                    <a:lstStyle/>
                    <a:p>
                      <a:r>
                        <a:rPr lang="en-US" sz="1000"/>
                        <a:t>2</a:t>
                      </a:r>
                    </a:p>
                  </a:txBody>
                  <a:tcPr/>
                </a:tc>
                <a:tc>
                  <a:txBody>
                    <a:bodyPr/>
                    <a:lstStyle/>
                    <a:p>
                      <a:r>
                        <a:rPr lang="en-US" sz="1000"/>
                        <a:t>2</a:t>
                      </a:r>
                    </a:p>
                  </a:txBody>
                  <a:tcPr/>
                </a:tc>
                <a:tc>
                  <a:txBody>
                    <a:bodyPr/>
                    <a:lstStyle/>
                    <a:p>
                      <a:r>
                        <a:rPr lang="en-US" sz="1000"/>
                        <a:t>5.6426 %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348405281"/>
                  </a:ext>
                </a:extLst>
              </a:tr>
              <a:tr h="370840">
                <a:tc>
                  <a:txBody>
                    <a:bodyPr/>
                    <a:lstStyle/>
                    <a:p>
                      <a:r>
                        <a:rPr lang="en-US" sz="1000" b="1"/>
                        <a:t>Tokio Marine America - 2019-12-31 16:06:01</a:t>
                      </a:r>
                      <a:r>
                        <a:rPr lang="en-US" sz="1000"/>
                        <a:t>
 Happy New Year! To celebrate 2020, we will be closing early today at 3:00 p.m. local time and stay closed through New Year's Day. We'll re-open on January 2, 2020!</a:t>
                      </a:r>
                    </a:p>
                  </a:txBody>
                  <a:tcPr/>
                </a:tc>
                <a:tc>
                  <a:txBody>
                    <a:bodyPr/>
                    <a:lstStyle/>
                    <a:p>
                      <a:r>
                        <a:rPr lang="en-US" sz="1000"/>
                        <a:t>17</a:t>
                      </a:r>
                    </a:p>
                  </a:txBody>
                  <a:tcPr/>
                </a:tc>
                <a:tc>
                  <a:txBody>
                    <a:bodyPr/>
                    <a:lstStyle/>
                    <a:p>
                      <a:r>
                        <a:rPr lang="en-US" sz="1000"/>
                        <a:t>15</a:t>
                      </a:r>
                    </a:p>
                  </a:txBody>
                  <a:tcPr/>
                </a:tc>
                <a:tc>
                  <a:txBody>
                    <a:bodyPr/>
                    <a:lstStyle/>
                    <a:p>
                      <a:r>
                        <a:rPr lang="en-US" sz="1000"/>
                        <a:t>0</a:t>
                      </a:r>
                    </a:p>
                  </a:txBody>
                  <a:tcPr/>
                </a:tc>
                <a:tc>
                  <a:txBody>
                    <a:bodyPr/>
                    <a:lstStyle/>
                    <a:p>
                      <a:r>
                        <a:rPr lang="en-US" sz="1000"/>
                        <a:t>2</a:t>
                      </a:r>
                    </a:p>
                  </a:txBody>
                  <a:tcPr/>
                </a:tc>
                <a:tc>
                  <a:txBody>
                    <a:bodyPr/>
                    <a:lstStyle/>
                    <a:p>
                      <a:r>
                        <a:rPr lang="en-US" sz="1000"/>
                        <a:t>5.2308 %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180260973"/>
                  </a:ext>
                </a:extLst>
              </a:tr>
              <a:tr h="370840">
                <a:tc>
                  <a:txBody>
                    <a:bodyPr/>
                    <a:lstStyle/>
                    <a:p>
                      <a:r>
                        <a:rPr lang="en-US" sz="1000" b="1"/>
                        <a:t>Tokio Marine America - 2019-12-24 17:19:00</a:t>
                      </a:r>
                      <a:r>
                        <a:rPr lang="en-US" sz="1000"/>
                        <a:t>
 With the holiday season comes holiday parties! We thought we'd share a few of our best photos to show off our #TeamTMA employees.</a:t>
                      </a:r>
                    </a:p>
                  </a:txBody>
                  <a:tcPr/>
                </a:tc>
                <a:tc>
                  <a:txBody>
                    <a:bodyPr/>
                    <a:lstStyle/>
                    <a:p>
                      <a:r>
                        <a:rPr lang="en-US" sz="1000"/>
                        <a:t>14</a:t>
                      </a:r>
                    </a:p>
                  </a:txBody>
                  <a:tcPr/>
                </a:tc>
                <a:tc>
                  <a:txBody>
                    <a:bodyPr/>
                    <a:lstStyle/>
                    <a:p>
                      <a:r>
                        <a:rPr lang="en-US" sz="1000"/>
                        <a:t>13</a:t>
                      </a:r>
                    </a:p>
                  </a:txBody>
                  <a:tcPr/>
                </a:tc>
                <a:tc>
                  <a:txBody>
                    <a:bodyPr/>
                    <a:lstStyle/>
                    <a:p>
                      <a:r>
                        <a:rPr lang="en-US" sz="1000"/>
                        <a:t>0</a:t>
                      </a:r>
                    </a:p>
                  </a:txBody>
                  <a:tcPr/>
                </a:tc>
                <a:tc>
                  <a:txBody>
                    <a:bodyPr/>
                    <a:lstStyle/>
                    <a:p>
                      <a:r>
                        <a:rPr lang="en-US" sz="1000"/>
                        <a:t>1</a:t>
                      </a:r>
                    </a:p>
                  </a:txBody>
                  <a:tcPr/>
                </a:tc>
                <a:tc>
                  <a:txBody>
                    <a:bodyPr/>
                    <a:lstStyle/>
                    <a:p>
                      <a:r>
                        <a:rPr lang="en-US" sz="1000"/>
                        <a:t>4.3210 %</a:t>
                      </a:r>
                    </a:p>
                  </a:txBody>
                  <a:tcPr/>
                </a:tc>
                <a:tc>
                  <a:txBody>
                    <a:bodyPr/>
                    <a:lstStyle/>
                    <a:p>
                      <a:r>
                        <a:rPr lang="en-US" sz="1000"/>
                        <a:t>Album</a:t>
                      </a:r>
                    </a:p>
                  </a:txBody>
                  <a:tcPr/>
                </a:tc>
                <a:tc>
                  <a:txBody>
                    <a:bodyPr/>
                    <a:lstStyle/>
                    <a:p>
                      <a:r>
                        <a:rPr lang="en-US" sz="1000"/>
                        <a:t>Highly Unlikely</a:t>
                      </a:r>
                    </a:p>
                  </a:txBody>
                  <a:tcPr/>
                </a:tc>
                <a:extLst>
                  <a:ext uri="{0D108BD9-81ED-4DB2-BD59-A6C34878D82A}">
                    <a16:rowId xmlns:a16="http://schemas.microsoft.com/office/drawing/2014/main" val="1273220803"/>
                  </a:ext>
                </a:extLst>
              </a:tr>
            </a:tbl>
          </a:graphicData>
        </a:graphic>
      </p:graphicFrame>
      <p:sp>
        <p:nvSpPr>
          <p:cNvPr id="4" name="Text Placeholder 3">
            <a:extLst>
              <a:ext uri="{FF2B5EF4-FFF2-40B4-BE49-F238E27FC236}">
                <a16:creationId xmlns:a16="http://schemas.microsoft.com/office/drawing/2014/main" id="{F768F006-7233-4FCE-8C72-F34F7AEAC13D}"/>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594604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80EEA-32FC-4C1F-8B22-00E8C7F79CEC}"/>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ABB8CA94-CC87-469A-9A9B-DB9098B25E38}"/>
              </a:ext>
            </a:extLst>
          </p:cNvPr>
          <p:cNvGraphicFramePr>
            <a:graphicFrameLocks noGrp="1"/>
          </p:cNvGraphicFramePr>
          <p:nvPr>
            <p:ph type="tbl" sz="quarter" idx="13"/>
            <p:extLst>
              <p:ext uri="{D42A27DB-BD31-4B8C-83A1-F6EECF244321}">
                <p14:modId xmlns:p14="http://schemas.microsoft.com/office/powerpoint/2010/main" val="805133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205733456"/>
                    </a:ext>
                  </a:extLst>
                </a:gridCol>
                <a:gridCol w="411480">
                  <a:extLst>
                    <a:ext uri="{9D8B030D-6E8A-4147-A177-3AD203B41FA5}">
                      <a16:colId xmlns:a16="http://schemas.microsoft.com/office/drawing/2014/main" val="2210072478"/>
                    </a:ext>
                  </a:extLst>
                </a:gridCol>
                <a:gridCol w="411480">
                  <a:extLst>
                    <a:ext uri="{9D8B030D-6E8A-4147-A177-3AD203B41FA5}">
                      <a16:colId xmlns:a16="http://schemas.microsoft.com/office/drawing/2014/main" val="4280554634"/>
                    </a:ext>
                  </a:extLst>
                </a:gridCol>
                <a:gridCol w="411480">
                  <a:extLst>
                    <a:ext uri="{9D8B030D-6E8A-4147-A177-3AD203B41FA5}">
                      <a16:colId xmlns:a16="http://schemas.microsoft.com/office/drawing/2014/main" val="1665480434"/>
                    </a:ext>
                  </a:extLst>
                </a:gridCol>
                <a:gridCol w="411480">
                  <a:extLst>
                    <a:ext uri="{9D8B030D-6E8A-4147-A177-3AD203B41FA5}">
                      <a16:colId xmlns:a16="http://schemas.microsoft.com/office/drawing/2014/main" val="1689136102"/>
                    </a:ext>
                  </a:extLst>
                </a:gridCol>
                <a:gridCol w="411480">
                  <a:extLst>
                    <a:ext uri="{9D8B030D-6E8A-4147-A177-3AD203B41FA5}">
                      <a16:colId xmlns:a16="http://schemas.microsoft.com/office/drawing/2014/main" val="810442228"/>
                    </a:ext>
                  </a:extLst>
                </a:gridCol>
                <a:gridCol w="411480">
                  <a:extLst>
                    <a:ext uri="{9D8B030D-6E8A-4147-A177-3AD203B41FA5}">
                      <a16:colId xmlns:a16="http://schemas.microsoft.com/office/drawing/2014/main" val="1987958214"/>
                    </a:ext>
                  </a:extLst>
                </a:gridCol>
                <a:gridCol w="411480">
                  <a:extLst>
                    <a:ext uri="{9D8B030D-6E8A-4147-A177-3AD203B41FA5}">
                      <a16:colId xmlns:a16="http://schemas.microsoft.com/office/drawing/2014/main" val="219197478"/>
                    </a:ext>
                  </a:extLst>
                </a:gridCol>
                <a:gridCol w="411480">
                  <a:extLst>
                    <a:ext uri="{9D8B030D-6E8A-4147-A177-3AD203B41FA5}">
                      <a16:colId xmlns:a16="http://schemas.microsoft.com/office/drawing/2014/main" val="2719684670"/>
                    </a:ext>
                  </a:extLst>
                </a:gridCol>
                <a:gridCol w="411480">
                  <a:extLst>
                    <a:ext uri="{9D8B030D-6E8A-4147-A177-3AD203B41FA5}">
                      <a16:colId xmlns:a16="http://schemas.microsoft.com/office/drawing/2014/main" val="2646909537"/>
                    </a:ext>
                  </a:extLst>
                </a:gridCol>
                <a:gridCol w="411480">
                  <a:extLst>
                    <a:ext uri="{9D8B030D-6E8A-4147-A177-3AD203B41FA5}">
                      <a16:colId xmlns:a16="http://schemas.microsoft.com/office/drawing/2014/main" val="1983435210"/>
                    </a:ext>
                  </a:extLst>
                </a:gridCol>
                <a:gridCol w="411480">
                  <a:extLst>
                    <a:ext uri="{9D8B030D-6E8A-4147-A177-3AD203B41FA5}">
                      <a16:colId xmlns:a16="http://schemas.microsoft.com/office/drawing/2014/main" val="2379333079"/>
                    </a:ext>
                  </a:extLst>
                </a:gridCol>
                <a:gridCol w="411480">
                  <a:extLst>
                    <a:ext uri="{9D8B030D-6E8A-4147-A177-3AD203B41FA5}">
                      <a16:colId xmlns:a16="http://schemas.microsoft.com/office/drawing/2014/main" val="548204657"/>
                    </a:ext>
                  </a:extLst>
                </a:gridCol>
                <a:gridCol w="411480">
                  <a:extLst>
                    <a:ext uri="{9D8B030D-6E8A-4147-A177-3AD203B41FA5}">
                      <a16:colId xmlns:a16="http://schemas.microsoft.com/office/drawing/2014/main" val="129579711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83414741"/>
                  </a:ext>
                </a:extLst>
              </a:tr>
              <a:tr h="370840">
                <a:tc>
                  <a:txBody>
                    <a:bodyPr/>
                    <a:lstStyle/>
                    <a:p>
                      <a:r>
                        <a:rPr lang="en-US" sz="1000"/>
                        <a:t>TMAmerica</a:t>
                      </a:r>
                    </a:p>
                  </a:txBody>
                  <a:tcPr/>
                </a:tc>
                <a:tc>
                  <a:txBody>
                    <a:bodyPr/>
                    <a:lstStyle/>
                    <a:p>
                      <a:r>
                        <a:rPr lang="en-US" sz="1000"/>
                        <a:t>164</a:t>
                      </a:r>
                    </a:p>
                  </a:txBody>
                  <a:tcPr/>
                </a:tc>
                <a:tc>
                  <a:txBody>
                    <a:bodyPr/>
                    <a:lstStyle/>
                    <a:p>
                      <a:r>
                        <a:rPr lang="en-US" sz="1000"/>
                        <a:t>5</a:t>
                      </a:r>
                    </a:p>
                  </a:txBody>
                  <a:tcPr/>
                </a:tc>
                <a:tc>
                  <a:txBody>
                    <a:bodyPr/>
                    <a:lstStyle/>
                    <a:p>
                      <a:r>
                        <a:rPr lang="en-US" sz="1000"/>
                        <a:t>16</a:t>
                      </a:r>
                    </a:p>
                  </a:txBody>
                  <a:tcPr/>
                </a:tc>
                <a:tc>
                  <a:txBody>
                    <a:bodyPr/>
                    <a:lstStyle/>
                    <a:p>
                      <a:r>
                        <a:rPr lang="en-US" sz="1000"/>
                        <a:t>16</a:t>
                      </a:r>
                    </a:p>
                  </a:txBody>
                  <a:tcPr/>
                </a:tc>
                <a:tc>
                  <a:txBody>
                    <a:bodyPr/>
                    <a:lstStyle/>
                    <a:p>
                      <a:r>
                        <a:rPr lang="en-US" sz="1000"/>
                        <a:t>0</a:t>
                      </a:r>
                    </a:p>
                  </a:txBody>
                  <a:tcPr/>
                </a:tc>
                <a:tc>
                  <a:txBody>
                    <a:bodyPr/>
                    <a:lstStyle/>
                    <a:p>
                      <a:r>
                        <a:rPr lang="en-US" sz="1000"/>
                        <a:t>0</a:t>
                      </a:r>
                    </a:p>
                  </a:txBody>
                  <a:tcPr/>
                </a:tc>
                <a:tc>
                  <a:txBody>
                    <a:bodyPr/>
                    <a:lstStyle/>
                    <a:p>
                      <a:r>
                        <a:rPr lang="en-US" sz="1000"/>
                        <a:t>19</a:t>
                      </a:r>
                    </a:p>
                  </a:txBody>
                  <a:tcPr/>
                </a:tc>
                <a:tc>
                  <a:txBody>
                    <a:bodyPr/>
                    <a:lstStyle/>
                    <a:p>
                      <a:r>
                        <a:rPr lang="en-US" sz="1000"/>
                        <a:t>19</a:t>
                      </a:r>
                    </a:p>
                  </a:txBody>
                  <a:tcPr/>
                </a:tc>
                <a:tc>
                  <a:txBody>
                    <a:bodyPr/>
                    <a:lstStyle/>
                    <a:p>
                      <a:r>
                        <a:rPr lang="en-US" sz="1000"/>
                        <a:t>52</a:t>
                      </a:r>
                    </a:p>
                  </a:txBody>
                  <a:tcPr/>
                </a:tc>
                <a:tc>
                  <a:txBody>
                    <a:bodyPr/>
                    <a:lstStyle/>
                    <a:p>
                      <a:r>
                        <a:rPr lang="en-US" sz="1000"/>
                        <a:t>5</a:t>
                      </a:r>
                    </a:p>
                  </a:txBody>
                  <a:tcPr/>
                </a:tc>
                <a:tc>
                  <a:txBody>
                    <a:bodyPr/>
                    <a:lstStyle/>
                    <a:p>
                      <a:r>
                        <a:rPr lang="en-US" sz="1000"/>
                        <a:t>5</a:t>
                      </a:r>
                    </a:p>
                  </a:txBody>
                  <a:tcPr/>
                </a:tc>
                <a:tc>
                  <a:txBody>
                    <a:bodyPr/>
                    <a:lstStyle/>
                    <a:p>
                      <a:r>
                        <a:rPr lang="en-US" sz="1000"/>
                        <a:t>2.9503 %</a:t>
                      </a:r>
                    </a:p>
                  </a:txBody>
                  <a:tcPr/>
                </a:tc>
                <a:tc>
                  <a:txBody>
                    <a:bodyPr/>
                    <a:lstStyle/>
                    <a:p>
                      <a:r>
                        <a:rPr lang="en-US" sz="1000"/>
                        <a:t>0.0 %</a:t>
                      </a:r>
                    </a:p>
                  </a:txBody>
                  <a:tcPr/>
                </a:tc>
                <a:extLst>
                  <a:ext uri="{0D108BD9-81ED-4DB2-BD59-A6C34878D82A}">
                    <a16:rowId xmlns:a16="http://schemas.microsoft.com/office/drawing/2014/main" val="558481488"/>
                  </a:ext>
                </a:extLst>
              </a:tr>
            </a:tbl>
          </a:graphicData>
        </a:graphic>
      </p:graphicFrame>
      <p:sp>
        <p:nvSpPr>
          <p:cNvPr id="4" name="Text Placeholder 3">
            <a:extLst>
              <a:ext uri="{FF2B5EF4-FFF2-40B4-BE49-F238E27FC236}">
                <a16:creationId xmlns:a16="http://schemas.microsoft.com/office/drawing/2014/main" id="{004039BE-4B40-4513-96AB-3E3E8CB1CE54}"/>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795964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D1C55-2C3A-43EE-83CB-83BCE9444E66}"/>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88851399-EDE2-4DE7-A4E7-36802790DD0E}"/>
              </a:ext>
            </a:extLst>
          </p:cNvPr>
          <p:cNvGraphicFramePr>
            <a:graphicFrameLocks noGrp="1"/>
          </p:cNvGraphicFramePr>
          <p:nvPr>
            <p:ph type="chart" sz="quarter" idx="13"/>
            <p:extLst>
              <p:ext uri="{D42A27DB-BD31-4B8C-83A1-F6EECF244321}">
                <p14:modId xmlns:p14="http://schemas.microsoft.com/office/powerpoint/2010/main" val="10063009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F5E7A9-CF25-41FB-AB7B-F6490AE6285F}"/>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B40D79B5-ECCB-4525-8FD1-525B2B8846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3368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216E9-840B-4167-9AD8-BFC339D7447E}"/>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E8B1DD51-1697-4E5E-A7E5-7BDC37B6D0D9}"/>
              </a:ext>
            </a:extLst>
          </p:cNvPr>
          <p:cNvGraphicFramePr>
            <a:graphicFrameLocks noGrp="1"/>
          </p:cNvGraphicFramePr>
          <p:nvPr>
            <p:ph type="chart" sz="quarter" idx="13"/>
            <p:extLst>
              <p:ext uri="{D42A27DB-BD31-4B8C-83A1-F6EECF244321}">
                <p14:modId xmlns:p14="http://schemas.microsoft.com/office/powerpoint/2010/main" val="30833247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DD779B-685A-4098-8150-409363830C6C}"/>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2254D119-DCC6-4EE1-A941-9111D082CE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1537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E7A67-8EFB-40FF-B66F-DA9EA56E3E43}"/>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96FF98C8-2914-4595-807E-54A9B049083C}"/>
              </a:ext>
            </a:extLst>
          </p:cNvPr>
          <p:cNvGraphicFramePr>
            <a:graphicFrameLocks noGrp="1"/>
          </p:cNvGraphicFramePr>
          <p:nvPr>
            <p:ph type="chart" sz="quarter" idx="13"/>
            <p:extLst>
              <p:ext uri="{D42A27DB-BD31-4B8C-83A1-F6EECF244321}">
                <p14:modId xmlns:p14="http://schemas.microsoft.com/office/powerpoint/2010/main" val="29378900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714303-82B0-4626-B322-B344215ACCFF}"/>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C96DD82E-6D0A-4785-A7B4-9C4F888697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9879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EF7A7-6E7A-441D-9FC0-F3EDAD7503D2}"/>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5AE983CC-FC47-4248-8D81-A82FBA274FEB}"/>
              </a:ext>
            </a:extLst>
          </p:cNvPr>
          <p:cNvGraphicFramePr>
            <a:graphicFrameLocks noGrp="1"/>
          </p:cNvGraphicFramePr>
          <p:nvPr>
            <p:ph type="tbl" sz="quarter" idx="13"/>
            <p:extLst>
              <p:ext uri="{D42A27DB-BD31-4B8C-83A1-F6EECF244321}">
                <p14:modId xmlns:p14="http://schemas.microsoft.com/office/powerpoint/2010/main" val="62948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856713540"/>
                    </a:ext>
                  </a:extLst>
                </a:gridCol>
                <a:gridCol w="493776">
                  <a:extLst>
                    <a:ext uri="{9D8B030D-6E8A-4147-A177-3AD203B41FA5}">
                      <a16:colId xmlns:a16="http://schemas.microsoft.com/office/drawing/2014/main" val="799598052"/>
                    </a:ext>
                  </a:extLst>
                </a:gridCol>
                <a:gridCol w="1069848">
                  <a:extLst>
                    <a:ext uri="{9D8B030D-6E8A-4147-A177-3AD203B41FA5}">
                      <a16:colId xmlns:a16="http://schemas.microsoft.com/office/drawing/2014/main" val="3218665638"/>
                    </a:ext>
                  </a:extLst>
                </a:gridCol>
                <a:gridCol w="1069848">
                  <a:extLst>
                    <a:ext uri="{9D8B030D-6E8A-4147-A177-3AD203B41FA5}">
                      <a16:colId xmlns:a16="http://schemas.microsoft.com/office/drawing/2014/main" val="57659073"/>
                    </a:ext>
                  </a:extLst>
                </a:gridCol>
                <a:gridCol w="1069848">
                  <a:extLst>
                    <a:ext uri="{9D8B030D-6E8A-4147-A177-3AD203B41FA5}">
                      <a16:colId xmlns:a16="http://schemas.microsoft.com/office/drawing/2014/main" val="368423288"/>
                    </a:ext>
                  </a:extLst>
                </a:gridCol>
                <a:gridCol w="1069848">
                  <a:extLst>
                    <a:ext uri="{9D8B030D-6E8A-4147-A177-3AD203B41FA5}">
                      <a16:colId xmlns:a16="http://schemas.microsoft.com/office/drawing/2014/main" val="182894424"/>
                    </a:ext>
                  </a:extLst>
                </a:gridCol>
                <a:gridCol w="1069848">
                  <a:extLst>
                    <a:ext uri="{9D8B030D-6E8A-4147-A177-3AD203B41FA5}">
                      <a16:colId xmlns:a16="http://schemas.microsoft.com/office/drawing/2014/main" val="2734937344"/>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90154993"/>
                  </a:ext>
                </a:extLst>
              </a:tr>
              <a:tr h="370840">
                <a:tc>
                  <a:txBody>
                    <a:bodyPr/>
                    <a:lstStyle/>
                    <a:p>
                      <a:r>
                        <a:rPr lang="en-US" sz="1000" b="1"/>
                        <a:t>@TokioMAmerica - 2019-12-10 05:10:05</a:t>
                      </a:r>
                      <a:r>
                        <a:rPr lang="en-US" sz="1000"/>
                        <a:t>
 Missing, worn, or misfit shoes can lead to pain and missed opportunities. In partnership with @Soles4Souls, our 15 Atlanta employees collected 75 pairs of shoes during their holiday shoe drive. Way to go #TeamTMA! https://t.co/zW1YcKiOSw</a:t>
                      </a:r>
                    </a:p>
                  </a:txBody>
                  <a:tcPr/>
                </a:tc>
                <a:tc>
                  <a:txBody>
                    <a:bodyPr/>
                    <a:lstStyle/>
                    <a:p>
                      <a:r>
                        <a:rPr lang="en-US" sz="1000"/>
                        <a:t>12/17/2019 06:15:10</a:t>
                      </a:r>
                    </a:p>
                  </a:txBody>
                  <a:tcPr/>
                </a:tc>
                <a:tc>
                  <a:txBody>
                    <a:bodyPr/>
                    <a:lstStyle/>
                    <a:p>
                      <a:r>
                        <a:rPr lang="en-US" sz="1000"/>
                        <a:t>No</a:t>
                      </a:r>
                    </a:p>
                  </a:txBody>
                  <a:tcPr/>
                </a:tc>
                <a:tc>
                  <a:txBody>
                    <a:bodyPr/>
                    <a:lstStyle/>
                    <a:p>
                      <a:r>
                        <a:rPr lang="en-US" sz="1000"/>
                        <a:t>1</a:t>
                      </a:r>
                    </a:p>
                  </a:txBody>
                  <a:tcPr/>
                </a:tc>
                <a:tc>
                  <a:txBody>
                    <a:bodyPr/>
                    <a:lstStyle/>
                    <a:p>
                      <a:r>
                        <a:rPr lang="en-US" sz="1000"/>
                        <a:t>6</a:t>
                      </a:r>
                    </a:p>
                  </a:txBody>
                  <a:tcPr/>
                </a:tc>
                <a:tc>
                  <a:txBody>
                    <a:bodyPr/>
                    <a:lstStyle/>
                    <a:p>
                      <a:r>
                        <a:rPr lang="en-US" sz="1000"/>
                        <a:t>1</a:t>
                      </a:r>
                    </a:p>
                  </a:txBody>
                  <a:tcPr/>
                </a:tc>
                <a:tc>
                  <a:txBody>
                    <a:bodyPr/>
                    <a:lstStyle/>
                    <a:p>
                      <a:r>
                        <a:rPr lang="en-US" sz="1000"/>
                        <a:t>5.0000 %</a:t>
                      </a:r>
                    </a:p>
                  </a:txBody>
                  <a:tcPr/>
                </a:tc>
                <a:extLst>
                  <a:ext uri="{0D108BD9-81ED-4DB2-BD59-A6C34878D82A}">
                    <a16:rowId xmlns:a16="http://schemas.microsoft.com/office/drawing/2014/main" val="3165661904"/>
                  </a:ext>
                </a:extLst>
              </a:tr>
              <a:tr h="370840">
                <a:tc>
                  <a:txBody>
                    <a:bodyPr/>
                    <a:lstStyle/>
                    <a:p>
                      <a:r>
                        <a:rPr lang="en-US" sz="1000" b="1"/>
                        <a:t>@TokioMAmerica - 2019-12-13 17:05:27</a:t>
                      </a:r>
                      <a:r>
                        <a:rPr lang="en-US" sz="1000"/>
                        <a:t>
 Our Pasadena office has selected @USHSNews as their local charity of the month. Union Station Homeless Services is part of a premier group of human services agencies in Los Angeles County that are leading the way to ending homelessness in the community. https://t.co/6iHU6NYrmF</a:t>
                      </a:r>
                    </a:p>
                  </a:txBody>
                  <a:tcPr/>
                </a:tc>
                <a:tc>
                  <a:txBody>
                    <a:bodyPr/>
                    <a:lstStyle/>
                    <a:p>
                      <a:r>
                        <a:rPr lang="en-US" sz="1000"/>
                        <a:t>12/17/2019 06:15:10</a:t>
                      </a:r>
                    </a:p>
                  </a:txBody>
                  <a:tcPr/>
                </a:tc>
                <a:tc>
                  <a:txBody>
                    <a:bodyPr/>
                    <a:lstStyle/>
                    <a:p>
                      <a:r>
                        <a:rPr lang="en-US" sz="1000"/>
                        <a:t>No</a:t>
                      </a:r>
                    </a:p>
                  </a:txBody>
                  <a:tcPr/>
                </a:tc>
                <a:tc>
                  <a:txBody>
                    <a:bodyPr/>
                    <a:lstStyle/>
                    <a:p>
                      <a:r>
                        <a:rPr lang="en-US" sz="1000"/>
                        <a:t>2</a:t>
                      </a:r>
                    </a:p>
                  </a:txBody>
                  <a:tcPr/>
                </a:tc>
                <a:tc>
                  <a:txBody>
                    <a:bodyPr/>
                    <a:lstStyle/>
                    <a:p>
                      <a:r>
                        <a:rPr lang="en-US" sz="1000"/>
                        <a:t>4</a:t>
                      </a:r>
                    </a:p>
                  </a:txBody>
                  <a:tcPr/>
                </a:tc>
                <a:tc>
                  <a:txBody>
                    <a:bodyPr/>
                    <a:lstStyle/>
                    <a:p>
                      <a:r>
                        <a:rPr lang="en-US" sz="1000"/>
                        <a:t>2</a:t>
                      </a:r>
                    </a:p>
                  </a:txBody>
                  <a:tcPr/>
                </a:tc>
                <a:tc>
                  <a:txBody>
                    <a:bodyPr/>
                    <a:lstStyle/>
                    <a:p>
                      <a:r>
                        <a:rPr lang="en-US" sz="1000"/>
                        <a:t>4.9689 %</a:t>
                      </a:r>
                    </a:p>
                  </a:txBody>
                  <a:tcPr/>
                </a:tc>
                <a:extLst>
                  <a:ext uri="{0D108BD9-81ED-4DB2-BD59-A6C34878D82A}">
                    <a16:rowId xmlns:a16="http://schemas.microsoft.com/office/drawing/2014/main" val="1402329028"/>
                  </a:ext>
                </a:extLst>
              </a:tr>
              <a:tr h="370840">
                <a:tc>
                  <a:txBody>
                    <a:bodyPr/>
                    <a:lstStyle/>
                    <a:p>
                      <a:r>
                        <a:rPr lang="en-US" sz="1000" b="1"/>
                        <a:t>@TokioMAmerica - 2019-12-31 16:05:16</a:t>
                      </a:r>
                      <a:r>
                        <a:rPr lang="en-US" sz="1000"/>
                        <a:t>
 Happy New Year! To celebrate 2020, we will be closing early today at 3:00 p.m. local time and stay closed through New Year's Day. We'll re-open on January 2, 2020! https://t.co/3kkEc45Rsb</a:t>
                      </a:r>
                    </a:p>
                  </a:txBody>
                  <a:tcPr/>
                </a:tc>
                <a:tc>
                  <a:txBody>
                    <a:bodyPr/>
                    <a:lstStyle/>
                    <a:p>
                      <a:r>
                        <a:rPr lang="en-US" sz="1000"/>
                        <a:t>01/01/2020 18:15:07</a:t>
                      </a:r>
                    </a:p>
                  </a:txBody>
                  <a:tcPr/>
                </a:tc>
                <a:tc>
                  <a:txBody>
                    <a:bodyPr/>
                    <a:lstStyle/>
                    <a:p>
                      <a:r>
                        <a:rPr lang="en-US" sz="1000"/>
                        <a:t>No</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3.6585 %</a:t>
                      </a:r>
                    </a:p>
                  </a:txBody>
                  <a:tcPr/>
                </a:tc>
                <a:extLst>
                  <a:ext uri="{0D108BD9-81ED-4DB2-BD59-A6C34878D82A}">
                    <a16:rowId xmlns:a16="http://schemas.microsoft.com/office/drawing/2014/main" val="1829256232"/>
                  </a:ext>
                </a:extLst>
              </a:tr>
            </a:tbl>
          </a:graphicData>
        </a:graphic>
      </p:graphicFrame>
      <p:sp>
        <p:nvSpPr>
          <p:cNvPr id="4" name="Text Placeholder 3">
            <a:extLst>
              <a:ext uri="{FF2B5EF4-FFF2-40B4-BE49-F238E27FC236}">
                <a16:creationId xmlns:a16="http://schemas.microsoft.com/office/drawing/2014/main" id="{E458E803-FA46-433F-92EF-FB57761D89A7}"/>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2483162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4B3E6-BD42-434D-969C-F99A1FD19A29}"/>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0B8C8BAA-AC00-4DF4-8810-0DAE5627E10F}"/>
              </a:ext>
            </a:extLst>
          </p:cNvPr>
          <p:cNvGraphicFramePr>
            <a:graphicFrameLocks noGrp="1"/>
          </p:cNvGraphicFramePr>
          <p:nvPr>
            <p:ph type="tbl" sz="quarter" idx="13"/>
            <p:extLst>
              <p:ext uri="{D42A27DB-BD31-4B8C-83A1-F6EECF244321}">
                <p14:modId xmlns:p14="http://schemas.microsoft.com/office/powerpoint/2010/main" val="2452955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84208847"/>
                    </a:ext>
                  </a:extLst>
                </a:gridCol>
                <a:gridCol w="411480">
                  <a:extLst>
                    <a:ext uri="{9D8B030D-6E8A-4147-A177-3AD203B41FA5}">
                      <a16:colId xmlns:a16="http://schemas.microsoft.com/office/drawing/2014/main" val="2827001904"/>
                    </a:ext>
                  </a:extLst>
                </a:gridCol>
                <a:gridCol w="411480">
                  <a:extLst>
                    <a:ext uri="{9D8B030D-6E8A-4147-A177-3AD203B41FA5}">
                      <a16:colId xmlns:a16="http://schemas.microsoft.com/office/drawing/2014/main" val="3457253683"/>
                    </a:ext>
                  </a:extLst>
                </a:gridCol>
                <a:gridCol w="411480">
                  <a:extLst>
                    <a:ext uri="{9D8B030D-6E8A-4147-A177-3AD203B41FA5}">
                      <a16:colId xmlns:a16="http://schemas.microsoft.com/office/drawing/2014/main" val="2456244568"/>
                    </a:ext>
                  </a:extLst>
                </a:gridCol>
                <a:gridCol w="411480">
                  <a:extLst>
                    <a:ext uri="{9D8B030D-6E8A-4147-A177-3AD203B41FA5}">
                      <a16:colId xmlns:a16="http://schemas.microsoft.com/office/drawing/2014/main" val="1655156062"/>
                    </a:ext>
                  </a:extLst>
                </a:gridCol>
                <a:gridCol w="411480">
                  <a:extLst>
                    <a:ext uri="{9D8B030D-6E8A-4147-A177-3AD203B41FA5}">
                      <a16:colId xmlns:a16="http://schemas.microsoft.com/office/drawing/2014/main" val="463213779"/>
                    </a:ext>
                  </a:extLst>
                </a:gridCol>
                <a:gridCol w="411480">
                  <a:extLst>
                    <a:ext uri="{9D8B030D-6E8A-4147-A177-3AD203B41FA5}">
                      <a16:colId xmlns:a16="http://schemas.microsoft.com/office/drawing/2014/main" val="3145940567"/>
                    </a:ext>
                  </a:extLst>
                </a:gridCol>
                <a:gridCol w="411480">
                  <a:extLst>
                    <a:ext uri="{9D8B030D-6E8A-4147-A177-3AD203B41FA5}">
                      <a16:colId xmlns:a16="http://schemas.microsoft.com/office/drawing/2014/main" val="1848575103"/>
                    </a:ext>
                  </a:extLst>
                </a:gridCol>
                <a:gridCol w="411480">
                  <a:extLst>
                    <a:ext uri="{9D8B030D-6E8A-4147-A177-3AD203B41FA5}">
                      <a16:colId xmlns:a16="http://schemas.microsoft.com/office/drawing/2014/main" val="4099244922"/>
                    </a:ext>
                  </a:extLst>
                </a:gridCol>
                <a:gridCol w="411480">
                  <a:extLst>
                    <a:ext uri="{9D8B030D-6E8A-4147-A177-3AD203B41FA5}">
                      <a16:colId xmlns:a16="http://schemas.microsoft.com/office/drawing/2014/main" val="3068147123"/>
                    </a:ext>
                  </a:extLst>
                </a:gridCol>
                <a:gridCol w="411480">
                  <a:extLst>
                    <a:ext uri="{9D8B030D-6E8A-4147-A177-3AD203B41FA5}">
                      <a16:colId xmlns:a16="http://schemas.microsoft.com/office/drawing/2014/main" val="396194782"/>
                    </a:ext>
                  </a:extLst>
                </a:gridCol>
                <a:gridCol w="411480">
                  <a:extLst>
                    <a:ext uri="{9D8B030D-6E8A-4147-A177-3AD203B41FA5}">
                      <a16:colId xmlns:a16="http://schemas.microsoft.com/office/drawing/2014/main" val="4124493549"/>
                    </a:ext>
                  </a:extLst>
                </a:gridCol>
                <a:gridCol w="411480">
                  <a:extLst>
                    <a:ext uri="{9D8B030D-6E8A-4147-A177-3AD203B41FA5}">
                      <a16:colId xmlns:a16="http://schemas.microsoft.com/office/drawing/2014/main" val="796702169"/>
                    </a:ext>
                  </a:extLst>
                </a:gridCol>
                <a:gridCol w="411480">
                  <a:extLst>
                    <a:ext uri="{9D8B030D-6E8A-4147-A177-3AD203B41FA5}">
                      <a16:colId xmlns:a16="http://schemas.microsoft.com/office/drawing/2014/main" val="161526700"/>
                    </a:ext>
                  </a:extLst>
                </a:gridCol>
                <a:gridCol w="411480">
                  <a:extLst>
                    <a:ext uri="{9D8B030D-6E8A-4147-A177-3AD203B41FA5}">
                      <a16:colId xmlns:a16="http://schemas.microsoft.com/office/drawing/2014/main" val="3970054153"/>
                    </a:ext>
                  </a:extLst>
                </a:gridCol>
                <a:gridCol w="411480">
                  <a:extLst>
                    <a:ext uri="{9D8B030D-6E8A-4147-A177-3AD203B41FA5}">
                      <a16:colId xmlns:a16="http://schemas.microsoft.com/office/drawing/2014/main" val="3046372587"/>
                    </a:ext>
                  </a:extLst>
                </a:gridCol>
                <a:gridCol w="411480">
                  <a:extLst>
                    <a:ext uri="{9D8B030D-6E8A-4147-A177-3AD203B41FA5}">
                      <a16:colId xmlns:a16="http://schemas.microsoft.com/office/drawing/2014/main" val="232626232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3794093778"/>
                  </a:ext>
                </a:extLst>
              </a:tr>
              <a:tr h="370840">
                <a:tc>
                  <a:txBody>
                    <a:bodyPr/>
                    <a:lstStyle/>
                    <a:p>
                      <a:r>
                        <a:rPr lang="en-US" sz="1000"/>
                        <a:t>Tokio Marine America</a:t>
                      </a:r>
                    </a:p>
                  </a:txBody>
                  <a:tcPr/>
                </a:tc>
                <a:tc>
                  <a:txBody>
                    <a:bodyPr/>
                    <a:lstStyle/>
                    <a:p>
                      <a:r>
                        <a:rPr lang="en-US" sz="1000"/>
                        <a:t>14160</a:t>
                      </a:r>
                    </a:p>
                  </a:txBody>
                  <a:tcPr/>
                </a:tc>
                <a:tc>
                  <a:txBody>
                    <a:bodyPr/>
                    <a:lstStyle/>
                    <a:p>
                      <a:r>
                        <a:rPr lang="en-US" sz="1000"/>
                        <a:t>636</a:t>
                      </a:r>
                    </a:p>
                  </a:txBody>
                  <a:tcPr/>
                </a:tc>
                <a:tc>
                  <a:txBody>
                    <a:bodyPr/>
                    <a:lstStyle/>
                    <a:p>
                      <a:r>
                        <a:rPr lang="en-US" sz="1000"/>
                        <a:t>16</a:t>
                      </a:r>
                    </a:p>
                  </a:txBody>
                  <a:tcPr/>
                </a:tc>
                <a:tc>
                  <a:txBody>
                    <a:bodyPr/>
                    <a:lstStyle/>
                    <a:p>
                      <a:r>
                        <a:rPr lang="en-US" sz="1000"/>
                        <a:t>855</a:t>
                      </a:r>
                    </a:p>
                  </a:txBody>
                  <a:tcPr/>
                </a:tc>
                <a:tc>
                  <a:txBody>
                    <a:bodyPr/>
                    <a:lstStyle/>
                    <a:p>
                      <a:r>
                        <a:rPr lang="en-US" sz="1000"/>
                        <a:t>53.4375</a:t>
                      </a:r>
                    </a:p>
                  </a:txBody>
                  <a:tcPr/>
                </a:tc>
                <a:tc>
                  <a:txBody>
                    <a:bodyPr/>
                    <a:lstStyle/>
                    <a:p>
                      <a:r>
                        <a:rPr lang="en-US" sz="1000"/>
                        <a:t>14</a:t>
                      </a:r>
                    </a:p>
                  </a:txBody>
                  <a:tcPr/>
                </a:tc>
                <a:tc>
                  <a:txBody>
                    <a:bodyPr/>
                    <a:lstStyle/>
                    <a:p>
                      <a:r>
                        <a:rPr lang="en-US" sz="1000"/>
                        <a:t>0.875</a:t>
                      </a:r>
                    </a:p>
                  </a:txBody>
                  <a:tcPr/>
                </a:tc>
                <a:tc>
                  <a:txBody>
                    <a:bodyPr/>
                    <a:lstStyle/>
                    <a:p>
                      <a:r>
                        <a:rPr lang="en-US" sz="1000"/>
                        <a:t>22</a:t>
                      </a:r>
                    </a:p>
                  </a:txBody>
                  <a:tcPr/>
                </a:tc>
                <a:tc>
                  <a:txBody>
                    <a:bodyPr/>
                    <a:lstStyle/>
                    <a:p>
                      <a:r>
                        <a:rPr lang="en-US" sz="1000"/>
                        <a:t>1.375</a:t>
                      </a:r>
                    </a:p>
                  </a:txBody>
                  <a:tcPr/>
                </a:tc>
                <a:tc>
                  <a:txBody>
                    <a:bodyPr/>
                    <a:lstStyle/>
                    <a:p>
                      <a:r>
                        <a:rPr lang="en-US" sz="1000"/>
                        <a:t>922</a:t>
                      </a:r>
                    </a:p>
                  </a:txBody>
                  <a:tcPr/>
                </a:tc>
                <a:tc>
                  <a:txBody>
                    <a:bodyPr/>
                    <a:lstStyle/>
                    <a:p>
                      <a:r>
                        <a:rPr lang="en-US" sz="1000"/>
                        <a:t>57.625</a:t>
                      </a:r>
                    </a:p>
                  </a:txBody>
                  <a:tcPr/>
                </a:tc>
                <a:tc>
                  <a:txBody>
                    <a:bodyPr/>
                    <a:lstStyle/>
                    <a:p>
                      <a:r>
                        <a:rPr lang="en-US" sz="1000"/>
                        <a:t>46300</a:t>
                      </a:r>
                    </a:p>
                  </a:txBody>
                  <a:tcPr/>
                </a:tc>
                <a:tc>
                  <a:txBody>
                    <a:bodyPr/>
                    <a:lstStyle/>
                    <a:p>
                      <a:r>
                        <a:rPr lang="en-US" sz="1000"/>
                        <a:t>2893.75</a:t>
                      </a:r>
                    </a:p>
                  </a:txBody>
                  <a:tcPr/>
                </a:tc>
                <a:tc>
                  <a:txBody>
                    <a:bodyPr/>
                    <a:lstStyle/>
                    <a:p>
                      <a:r>
                        <a:rPr lang="en-US" sz="1000"/>
                        <a:t>0.035846396833453 %</a:t>
                      </a:r>
                    </a:p>
                  </a:txBody>
                  <a:tcPr/>
                </a:tc>
                <a:tc>
                  <a:txBody>
                    <a:bodyPr/>
                    <a:lstStyle/>
                    <a:p>
                      <a:r>
                        <a:rPr lang="en-US" sz="1000"/>
                        <a:t>748</a:t>
                      </a:r>
                    </a:p>
                  </a:txBody>
                  <a:tcPr/>
                </a:tc>
                <a:tc>
                  <a:txBody>
                    <a:bodyPr/>
                    <a:lstStyle/>
                    <a:p>
                      <a:r>
                        <a:rPr lang="en-US" sz="1000"/>
                        <a:t>342.54343333333</a:t>
                      </a:r>
                    </a:p>
                  </a:txBody>
                  <a:tcPr/>
                </a:tc>
                <a:extLst>
                  <a:ext uri="{0D108BD9-81ED-4DB2-BD59-A6C34878D82A}">
                    <a16:rowId xmlns:a16="http://schemas.microsoft.com/office/drawing/2014/main" val="3768644589"/>
                  </a:ext>
                </a:extLst>
              </a:tr>
            </a:tbl>
          </a:graphicData>
        </a:graphic>
      </p:graphicFrame>
      <p:sp>
        <p:nvSpPr>
          <p:cNvPr id="4" name="Text Placeholder 3">
            <a:extLst>
              <a:ext uri="{FF2B5EF4-FFF2-40B4-BE49-F238E27FC236}">
                <a16:creationId xmlns:a16="http://schemas.microsoft.com/office/drawing/2014/main" id="{7A73CA39-12E0-4532-9318-D2FE3D781C58}"/>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6589783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087C7-C796-43A0-8F03-5A8F9E722D7F}"/>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D3BE2A14-CBE4-4752-8409-2E6F437F1754}"/>
              </a:ext>
            </a:extLst>
          </p:cNvPr>
          <p:cNvGraphicFramePr>
            <a:graphicFrameLocks noGrp="1"/>
          </p:cNvGraphicFramePr>
          <p:nvPr>
            <p:ph type="chart" sz="quarter" idx="13"/>
            <p:extLst>
              <p:ext uri="{D42A27DB-BD31-4B8C-83A1-F6EECF244321}">
                <p14:modId xmlns:p14="http://schemas.microsoft.com/office/powerpoint/2010/main" val="941834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3A3BC3-FAEA-4C15-8B47-05F91974493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B5F7411-7FE0-4765-BFCF-7B0A58D337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12492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915B2-F352-4E07-AE30-465F310AA115}"/>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8C11BC79-DB4A-40BE-8FE1-58D0C2129763}"/>
              </a:ext>
            </a:extLst>
          </p:cNvPr>
          <p:cNvGraphicFramePr>
            <a:graphicFrameLocks noGrp="1"/>
          </p:cNvGraphicFramePr>
          <p:nvPr>
            <p:ph type="chart" sz="quarter" idx="13"/>
            <p:extLst>
              <p:ext uri="{D42A27DB-BD31-4B8C-83A1-F6EECF244321}">
                <p14:modId xmlns:p14="http://schemas.microsoft.com/office/powerpoint/2010/main" val="25173327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2B2D34-A970-4643-A994-789329D1E8A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7FB870E-C3BB-47C0-BBEA-5A6750FA63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90423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8ED4C-ED1D-4A27-93B1-85F39DA1D236}"/>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A5CAA63A-CB53-4BAB-AD43-4C0D8F213C16}"/>
              </a:ext>
            </a:extLst>
          </p:cNvPr>
          <p:cNvGraphicFramePr>
            <a:graphicFrameLocks noGrp="1"/>
          </p:cNvGraphicFramePr>
          <p:nvPr>
            <p:ph type="chart" sz="quarter" idx="13"/>
            <p:extLst>
              <p:ext uri="{D42A27DB-BD31-4B8C-83A1-F6EECF244321}">
                <p14:modId xmlns:p14="http://schemas.microsoft.com/office/powerpoint/2010/main" val="39686956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A1EDB5-CAA8-4AAE-B3A5-16D836A888EF}"/>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41A8FFBF-E5FE-411D-AD53-7E5C09290B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82140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E9095-F04C-4352-A22B-1B52F57C604D}"/>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E762E36D-3A17-4BC4-AFAC-B367A83091C0}"/>
              </a:ext>
            </a:extLst>
          </p:cNvPr>
          <p:cNvGraphicFramePr>
            <a:graphicFrameLocks noGrp="1"/>
          </p:cNvGraphicFramePr>
          <p:nvPr>
            <p:ph type="tbl" sz="quarter" idx="13"/>
            <p:extLst>
              <p:ext uri="{D42A27DB-BD31-4B8C-83A1-F6EECF244321}">
                <p14:modId xmlns:p14="http://schemas.microsoft.com/office/powerpoint/2010/main" val="3805388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714875528"/>
                    </a:ext>
                  </a:extLst>
                </a:gridCol>
                <a:gridCol w="1069847">
                  <a:extLst>
                    <a:ext uri="{9D8B030D-6E8A-4147-A177-3AD203B41FA5}">
                      <a16:colId xmlns:a16="http://schemas.microsoft.com/office/drawing/2014/main" val="2431562006"/>
                    </a:ext>
                  </a:extLst>
                </a:gridCol>
                <a:gridCol w="740664">
                  <a:extLst>
                    <a:ext uri="{9D8B030D-6E8A-4147-A177-3AD203B41FA5}">
                      <a16:colId xmlns:a16="http://schemas.microsoft.com/office/drawing/2014/main" val="1520917618"/>
                    </a:ext>
                  </a:extLst>
                </a:gridCol>
                <a:gridCol w="493776">
                  <a:extLst>
                    <a:ext uri="{9D8B030D-6E8A-4147-A177-3AD203B41FA5}">
                      <a16:colId xmlns:a16="http://schemas.microsoft.com/office/drawing/2014/main" val="4092684280"/>
                    </a:ext>
                  </a:extLst>
                </a:gridCol>
                <a:gridCol w="493776">
                  <a:extLst>
                    <a:ext uri="{9D8B030D-6E8A-4147-A177-3AD203B41FA5}">
                      <a16:colId xmlns:a16="http://schemas.microsoft.com/office/drawing/2014/main" val="2315477421"/>
                    </a:ext>
                  </a:extLst>
                </a:gridCol>
                <a:gridCol w="493776">
                  <a:extLst>
                    <a:ext uri="{9D8B030D-6E8A-4147-A177-3AD203B41FA5}">
                      <a16:colId xmlns:a16="http://schemas.microsoft.com/office/drawing/2014/main" val="2062594254"/>
                    </a:ext>
                  </a:extLst>
                </a:gridCol>
                <a:gridCol w="493776">
                  <a:extLst>
                    <a:ext uri="{9D8B030D-6E8A-4147-A177-3AD203B41FA5}">
                      <a16:colId xmlns:a16="http://schemas.microsoft.com/office/drawing/2014/main" val="2261628757"/>
                    </a:ext>
                  </a:extLst>
                </a:gridCol>
                <a:gridCol w="493776">
                  <a:extLst>
                    <a:ext uri="{9D8B030D-6E8A-4147-A177-3AD203B41FA5}">
                      <a16:colId xmlns:a16="http://schemas.microsoft.com/office/drawing/2014/main" val="974467328"/>
                    </a:ext>
                  </a:extLst>
                </a:gridCol>
                <a:gridCol w="493776">
                  <a:extLst>
                    <a:ext uri="{9D8B030D-6E8A-4147-A177-3AD203B41FA5}">
                      <a16:colId xmlns:a16="http://schemas.microsoft.com/office/drawing/2014/main" val="1834440876"/>
                    </a:ext>
                  </a:extLst>
                </a:gridCol>
                <a:gridCol w="493776">
                  <a:extLst>
                    <a:ext uri="{9D8B030D-6E8A-4147-A177-3AD203B41FA5}">
                      <a16:colId xmlns:a16="http://schemas.microsoft.com/office/drawing/2014/main" val="623650083"/>
                    </a:ext>
                  </a:extLst>
                </a:gridCol>
                <a:gridCol w="493776">
                  <a:extLst>
                    <a:ext uri="{9D8B030D-6E8A-4147-A177-3AD203B41FA5}">
                      <a16:colId xmlns:a16="http://schemas.microsoft.com/office/drawing/2014/main" val="1571364228"/>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2039975453"/>
                  </a:ext>
                </a:extLst>
              </a:tr>
              <a:tr h="370840">
                <a:tc>
                  <a:txBody>
                    <a:bodyPr/>
                    <a:lstStyle/>
                    <a:p>
                      <a:r>
                        <a:rPr lang="en-US" sz="1000" b="1"/>
                        <a:t>Tokio Marine America - 2019-12-10 05:10:08</a:t>
                      </a:r>
                      <a:r>
                        <a:rPr lang="en-US" sz="1000"/>
                        <a:t>
  Everyone deserves a good pair of shoes. To help out, our Atlanta office teamed up with Soles4Souls to run an office shoe drive. Our 15 Atlanta employees collected 75 pairs of shoes!</a:t>
                      </a:r>
                    </a:p>
                  </a:txBody>
                  <a:tcPr/>
                </a:tc>
                <a:tc>
                  <a:txBody>
                    <a:bodyPr/>
                    <a:lstStyle/>
                    <a:p>
                      <a:r>
                        <a:rPr lang="en-US" sz="1000"/>
                        <a:t>https://image-store.slidesharecdn.com/6bfebbde-2c5b-4960-9f7a-17b2a8f2dd5b-large.jpeg</a:t>
                      </a:r>
                    </a:p>
                  </a:txBody>
                  <a:tcPr/>
                </a:tc>
                <a:tc>
                  <a:txBody>
                    <a:bodyPr/>
                    <a:lstStyle/>
                    <a:p>
                      <a:r>
                        <a:rPr lang="en-US" sz="1000"/>
                        <a:t>01/15/2020 12:12:24</a:t>
                      </a:r>
                    </a:p>
                  </a:txBody>
                  <a:tcPr/>
                </a:tc>
                <a:tc>
                  <a:txBody>
                    <a:bodyPr/>
                    <a:lstStyle/>
                    <a:p>
                      <a:r>
                        <a:rPr lang="en-US" sz="1000"/>
                        <a:t>Image</a:t>
                      </a:r>
                    </a:p>
                  </a:txBody>
                  <a:tcPr/>
                </a:tc>
                <a:tc>
                  <a:txBody>
                    <a:bodyPr/>
                    <a:lstStyle/>
                    <a:p>
                      <a:r>
                        <a:rPr lang="en-US" sz="1000"/>
                        <a:t>124</a:t>
                      </a:r>
                    </a:p>
                  </a:txBody>
                  <a:tcPr/>
                </a:tc>
                <a:tc>
                  <a:txBody>
                    <a:bodyPr/>
                    <a:lstStyle/>
                    <a:p>
                      <a:r>
                        <a:rPr lang="en-US" sz="1000"/>
                        <a:t>1</a:t>
                      </a:r>
                    </a:p>
                  </a:txBody>
                  <a:tcPr/>
                </a:tc>
                <a:tc>
                  <a:txBody>
                    <a:bodyPr/>
                    <a:lstStyle/>
                    <a:p>
                      <a:r>
                        <a:rPr lang="en-US" sz="1000"/>
                        <a:t>1</a:t>
                      </a:r>
                    </a:p>
                  </a:txBody>
                  <a:tcPr/>
                </a:tc>
                <a:tc>
                  <a:txBody>
                    <a:bodyPr/>
                    <a:lstStyle/>
                    <a:p>
                      <a:r>
                        <a:rPr lang="en-US" sz="1000"/>
                        <a:t>189</a:t>
                      </a:r>
                    </a:p>
                  </a:txBody>
                  <a:tcPr/>
                </a:tc>
                <a:tc>
                  <a:txBody>
                    <a:bodyPr/>
                    <a:lstStyle/>
                    <a:p>
                      <a:r>
                        <a:rPr lang="en-US" sz="1000"/>
                        <a:t>0.05718954248366</a:t>
                      </a:r>
                    </a:p>
                  </a:txBody>
                  <a:tcPr/>
                </a:tc>
                <a:tc>
                  <a:txBody>
                    <a:bodyPr/>
                    <a:lstStyle/>
                    <a:p>
                      <a:r>
                        <a:rPr lang="en-US" sz="1000"/>
                        <a:t>5508</a:t>
                      </a:r>
                    </a:p>
                  </a:txBody>
                  <a:tcPr/>
                </a:tc>
                <a:tc>
                  <a:txBody>
                    <a:bodyPr/>
                    <a:lstStyle/>
                    <a:p>
                      <a:r>
                        <a:rPr lang="en-US" sz="1000"/>
                        <a:t>n/a</a:t>
                      </a:r>
                    </a:p>
                  </a:txBody>
                  <a:tcPr/>
                </a:tc>
                <a:extLst>
                  <a:ext uri="{0D108BD9-81ED-4DB2-BD59-A6C34878D82A}">
                    <a16:rowId xmlns:a16="http://schemas.microsoft.com/office/drawing/2014/main" val="314349114"/>
                  </a:ext>
                </a:extLst>
              </a:tr>
              <a:tr h="370840">
                <a:tc>
                  <a:txBody>
                    <a:bodyPr/>
                    <a:lstStyle/>
                    <a:p>
                      <a:r>
                        <a:rPr lang="en-US" sz="1000" b="1"/>
                        <a:t>Tokio Marine America - 2019-12-23 17:00:44</a:t>
                      </a:r>
                      <a:r>
                        <a:rPr lang="en-US" sz="1000"/>
                        <a:t>
  It's the end of the year, and it's time to celebrate a job well done. Thank you, #TeamTMA, for your hard work! Let's look forward to the first quarter of the New Year.</a:t>
                      </a:r>
                    </a:p>
                  </a:txBody>
                  <a:tcPr/>
                </a:tc>
                <a:tc>
                  <a:txBody>
                    <a:bodyPr/>
                    <a:lstStyle/>
                    <a:p>
                      <a:r>
                        <a:rPr lang="en-US" sz="1000"/>
                        <a:t>https://image-store.slidesharecdn.com/f28031ad-8fd1-44ba-a504-f7b33732349e-large.jpeg</a:t>
                      </a:r>
                    </a:p>
                  </a:txBody>
                  <a:tcPr/>
                </a:tc>
                <a:tc>
                  <a:txBody>
                    <a:bodyPr/>
                    <a:lstStyle/>
                    <a:p>
                      <a:r>
                        <a:rPr lang="en-US" sz="1000"/>
                        <a:t>01/15/2020 12:12:24</a:t>
                      </a:r>
                    </a:p>
                  </a:txBody>
                  <a:tcPr/>
                </a:tc>
                <a:tc>
                  <a:txBody>
                    <a:bodyPr/>
                    <a:lstStyle/>
                    <a:p>
                      <a:r>
                        <a:rPr lang="en-US" sz="1000"/>
                        <a:t>Image</a:t>
                      </a:r>
                    </a:p>
                  </a:txBody>
                  <a:tcPr/>
                </a:tc>
                <a:tc>
                  <a:txBody>
                    <a:bodyPr/>
                    <a:lstStyle/>
                    <a:p>
                      <a:r>
                        <a:rPr lang="en-US" sz="1000"/>
                        <a:t>100</a:t>
                      </a:r>
                    </a:p>
                  </a:txBody>
                  <a:tcPr/>
                </a:tc>
                <a:tc>
                  <a:txBody>
                    <a:bodyPr/>
                    <a:lstStyle/>
                    <a:p>
                      <a:r>
                        <a:rPr lang="en-US" sz="1000"/>
                        <a:t>1</a:t>
                      </a:r>
                    </a:p>
                  </a:txBody>
                  <a:tcPr/>
                </a:tc>
                <a:tc>
                  <a:txBody>
                    <a:bodyPr/>
                    <a:lstStyle/>
                    <a:p>
                      <a:r>
                        <a:rPr lang="en-US" sz="1000"/>
                        <a:t>2</a:t>
                      </a:r>
                    </a:p>
                  </a:txBody>
                  <a:tcPr/>
                </a:tc>
                <a:tc>
                  <a:txBody>
                    <a:bodyPr/>
                    <a:lstStyle/>
                    <a:p>
                      <a:r>
                        <a:rPr lang="en-US" sz="1000"/>
                        <a:t>221</a:t>
                      </a:r>
                    </a:p>
                  </a:txBody>
                  <a:tcPr/>
                </a:tc>
                <a:tc>
                  <a:txBody>
                    <a:bodyPr/>
                    <a:lstStyle/>
                    <a:p>
                      <a:r>
                        <a:rPr lang="en-US" sz="1000"/>
                        <a:t>0.070145053041784</a:t>
                      </a:r>
                    </a:p>
                  </a:txBody>
                  <a:tcPr/>
                </a:tc>
                <a:tc>
                  <a:txBody>
                    <a:bodyPr/>
                    <a:lstStyle/>
                    <a:p>
                      <a:r>
                        <a:rPr lang="en-US" sz="1000"/>
                        <a:t>4619</a:t>
                      </a:r>
                    </a:p>
                  </a:txBody>
                  <a:tcPr/>
                </a:tc>
                <a:tc>
                  <a:txBody>
                    <a:bodyPr/>
                    <a:lstStyle/>
                    <a:p>
                      <a:r>
                        <a:rPr lang="en-US" sz="1000"/>
                        <a:t>n/a</a:t>
                      </a:r>
                    </a:p>
                  </a:txBody>
                  <a:tcPr/>
                </a:tc>
                <a:extLst>
                  <a:ext uri="{0D108BD9-81ED-4DB2-BD59-A6C34878D82A}">
                    <a16:rowId xmlns:a16="http://schemas.microsoft.com/office/drawing/2014/main" val="39933315"/>
                  </a:ext>
                </a:extLst>
              </a:tr>
              <a:tr h="370840">
                <a:tc>
                  <a:txBody>
                    <a:bodyPr/>
                    <a:lstStyle/>
                    <a:p>
                      <a:r>
                        <a:rPr lang="en-US" sz="1000" b="1"/>
                        <a:t>Tokio Marine America - 2019-12-31 16:05:20</a:t>
                      </a:r>
                      <a:r>
                        <a:rPr lang="en-US" sz="1000"/>
                        <a:t>
  Happy New Year! To celebrate 2020, we will be closing early today at 3:00 p.m. local time and stay closed through New Year's Day. We'll re-open on January 2, 2020!</a:t>
                      </a:r>
                    </a:p>
                  </a:txBody>
                  <a:tcPr/>
                </a:tc>
                <a:tc>
                  <a:txBody>
                    <a:bodyPr/>
                    <a:lstStyle/>
                    <a:p>
                      <a:r>
                        <a:rPr lang="en-US" sz="1000"/>
                        <a:t>https://image-store.slidesharecdn.com/af5d27a6-3ac5-4de3-a9c2-7a7a76c1ffce-large.jpeg</a:t>
                      </a:r>
                    </a:p>
                  </a:txBody>
                  <a:tcPr/>
                </a:tc>
                <a:tc>
                  <a:txBody>
                    <a:bodyPr/>
                    <a:lstStyle/>
                    <a:p>
                      <a:r>
                        <a:rPr lang="en-US" sz="1000"/>
                        <a:t>01/15/2020 12:12:24</a:t>
                      </a:r>
                    </a:p>
                  </a:txBody>
                  <a:tcPr/>
                </a:tc>
                <a:tc>
                  <a:txBody>
                    <a:bodyPr/>
                    <a:lstStyle/>
                    <a:p>
                      <a:r>
                        <a:rPr lang="en-US" sz="1000"/>
                        <a:t>Image</a:t>
                      </a:r>
                    </a:p>
                  </a:txBody>
                  <a:tcPr/>
                </a:tc>
                <a:tc>
                  <a:txBody>
                    <a:bodyPr/>
                    <a:lstStyle/>
                    <a:p>
                      <a:r>
                        <a:rPr lang="en-US" sz="1000"/>
                        <a:t>95</a:t>
                      </a:r>
                    </a:p>
                  </a:txBody>
                  <a:tcPr/>
                </a:tc>
                <a:tc>
                  <a:txBody>
                    <a:bodyPr/>
                    <a:lstStyle/>
                    <a:p>
                      <a:r>
                        <a:rPr lang="en-US" sz="1000"/>
                        <a:t>1</a:t>
                      </a:r>
                    </a:p>
                  </a:txBody>
                  <a:tcPr/>
                </a:tc>
                <a:tc>
                  <a:txBody>
                    <a:bodyPr/>
                    <a:lstStyle/>
                    <a:p>
                      <a:r>
                        <a:rPr lang="en-US" sz="1000"/>
                        <a:t>2</a:t>
                      </a:r>
                    </a:p>
                  </a:txBody>
                  <a:tcPr/>
                </a:tc>
                <a:tc>
                  <a:txBody>
                    <a:bodyPr/>
                    <a:lstStyle/>
                    <a:p>
                      <a:r>
                        <a:rPr lang="en-US" sz="1000"/>
                        <a:t>52</a:t>
                      </a:r>
                    </a:p>
                  </a:txBody>
                  <a:tcPr/>
                </a:tc>
                <a:tc>
                  <a:txBody>
                    <a:bodyPr/>
                    <a:lstStyle/>
                    <a:p>
                      <a:r>
                        <a:rPr lang="en-US" sz="1000"/>
                        <a:t>0.035435861091425</a:t>
                      </a:r>
                    </a:p>
                  </a:txBody>
                  <a:tcPr/>
                </a:tc>
                <a:tc>
                  <a:txBody>
                    <a:bodyPr/>
                    <a:lstStyle/>
                    <a:p>
                      <a:r>
                        <a:rPr lang="en-US" sz="1000"/>
                        <a:t>4233</a:t>
                      </a:r>
                    </a:p>
                  </a:txBody>
                  <a:tcPr/>
                </a:tc>
                <a:tc>
                  <a:txBody>
                    <a:bodyPr/>
                    <a:lstStyle/>
                    <a:p>
                      <a:r>
                        <a:rPr lang="en-US" sz="1000"/>
                        <a:t>n/a</a:t>
                      </a:r>
                    </a:p>
                  </a:txBody>
                  <a:tcPr/>
                </a:tc>
                <a:extLst>
                  <a:ext uri="{0D108BD9-81ED-4DB2-BD59-A6C34878D82A}">
                    <a16:rowId xmlns:a16="http://schemas.microsoft.com/office/drawing/2014/main" val="3027968250"/>
                  </a:ext>
                </a:extLst>
              </a:tr>
            </a:tbl>
          </a:graphicData>
        </a:graphic>
      </p:graphicFrame>
      <p:sp>
        <p:nvSpPr>
          <p:cNvPr id="4" name="Text Placeholder 3">
            <a:extLst>
              <a:ext uri="{FF2B5EF4-FFF2-40B4-BE49-F238E27FC236}">
                <a16:creationId xmlns:a16="http://schemas.microsoft.com/office/drawing/2014/main" id="{9CCAD6E5-FA61-4E43-812C-9D1ADD409A4C}"/>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0705566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DAEAF-06A8-4A4E-BC9E-BED48D221C7D}"/>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D80B4BFF-8A03-47F6-9322-539E642BEDDA}"/>
              </a:ext>
            </a:extLst>
          </p:cNvPr>
          <p:cNvGraphicFramePr>
            <a:graphicFrameLocks noGrp="1"/>
          </p:cNvGraphicFramePr>
          <p:nvPr>
            <p:ph type="tbl" sz="quarter" idx="13"/>
            <p:extLst>
              <p:ext uri="{D42A27DB-BD31-4B8C-83A1-F6EECF244321}">
                <p14:modId xmlns:p14="http://schemas.microsoft.com/office/powerpoint/2010/main" val="3734534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25979157"/>
                    </a:ext>
                  </a:extLst>
                </a:gridCol>
                <a:gridCol w="658368">
                  <a:extLst>
                    <a:ext uri="{9D8B030D-6E8A-4147-A177-3AD203B41FA5}">
                      <a16:colId xmlns:a16="http://schemas.microsoft.com/office/drawing/2014/main" val="3466202749"/>
                    </a:ext>
                  </a:extLst>
                </a:gridCol>
                <a:gridCol w="658368">
                  <a:extLst>
                    <a:ext uri="{9D8B030D-6E8A-4147-A177-3AD203B41FA5}">
                      <a16:colId xmlns:a16="http://schemas.microsoft.com/office/drawing/2014/main" val="3976712587"/>
                    </a:ext>
                  </a:extLst>
                </a:gridCol>
                <a:gridCol w="658368">
                  <a:extLst>
                    <a:ext uri="{9D8B030D-6E8A-4147-A177-3AD203B41FA5}">
                      <a16:colId xmlns:a16="http://schemas.microsoft.com/office/drawing/2014/main" val="23352265"/>
                    </a:ext>
                  </a:extLst>
                </a:gridCol>
                <a:gridCol w="658368">
                  <a:extLst>
                    <a:ext uri="{9D8B030D-6E8A-4147-A177-3AD203B41FA5}">
                      <a16:colId xmlns:a16="http://schemas.microsoft.com/office/drawing/2014/main" val="2843962475"/>
                    </a:ext>
                  </a:extLst>
                </a:gridCol>
                <a:gridCol w="658368">
                  <a:extLst>
                    <a:ext uri="{9D8B030D-6E8A-4147-A177-3AD203B41FA5}">
                      <a16:colId xmlns:a16="http://schemas.microsoft.com/office/drawing/2014/main" val="2642211764"/>
                    </a:ext>
                  </a:extLst>
                </a:gridCol>
                <a:gridCol w="658368">
                  <a:extLst>
                    <a:ext uri="{9D8B030D-6E8A-4147-A177-3AD203B41FA5}">
                      <a16:colId xmlns:a16="http://schemas.microsoft.com/office/drawing/2014/main" val="305944563"/>
                    </a:ext>
                  </a:extLst>
                </a:gridCol>
                <a:gridCol w="658368">
                  <a:extLst>
                    <a:ext uri="{9D8B030D-6E8A-4147-A177-3AD203B41FA5}">
                      <a16:colId xmlns:a16="http://schemas.microsoft.com/office/drawing/2014/main" val="1543703091"/>
                    </a:ext>
                  </a:extLst>
                </a:gridCol>
                <a:gridCol w="658368">
                  <a:extLst>
                    <a:ext uri="{9D8B030D-6E8A-4147-A177-3AD203B41FA5}">
                      <a16:colId xmlns:a16="http://schemas.microsoft.com/office/drawing/2014/main" val="3706219671"/>
                    </a:ext>
                  </a:extLst>
                </a:gridCol>
                <a:gridCol w="658368">
                  <a:extLst>
                    <a:ext uri="{9D8B030D-6E8A-4147-A177-3AD203B41FA5}">
                      <a16:colId xmlns:a16="http://schemas.microsoft.com/office/drawing/2014/main" val="27104722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933888861"/>
                  </a:ext>
                </a:extLst>
              </a:tr>
              <a:tr h="370840">
                <a:tc>
                  <a:txBody>
                    <a:bodyPr/>
                    <a:lstStyle/>
                    <a:p>
                      <a:r>
                        <a:rPr lang="en-US" sz="1000"/>
                        <a:t>tmamerica</a:t>
                      </a:r>
                    </a:p>
                  </a:txBody>
                  <a:tcPr/>
                </a:tc>
                <a:tc>
                  <a:txBody>
                    <a:bodyPr/>
                    <a:lstStyle/>
                    <a:p>
                      <a:r>
                        <a:rPr lang="en-US" sz="1000"/>
                        <a:t>292</a:t>
                      </a:r>
                    </a:p>
                  </a:txBody>
                  <a:tcPr/>
                </a:tc>
                <a:tc>
                  <a:txBody>
                    <a:bodyPr/>
                    <a:lstStyle/>
                    <a:p>
                      <a:r>
                        <a:rPr lang="en-US" sz="1000"/>
                        <a:t>31</a:t>
                      </a:r>
                    </a:p>
                  </a:txBody>
                  <a:tcPr/>
                </a:tc>
                <a:tc>
                  <a:txBody>
                    <a:bodyPr/>
                    <a:lstStyle/>
                    <a:p>
                      <a:r>
                        <a:rPr lang="en-US" sz="1000"/>
                        <a:t>15</a:t>
                      </a:r>
                    </a:p>
                  </a:txBody>
                  <a:tcPr/>
                </a:tc>
                <a:tc>
                  <a:txBody>
                    <a:bodyPr/>
                    <a:lstStyle/>
                    <a:p>
                      <a:r>
                        <a:rPr lang="en-US" sz="1000"/>
                        <a:t>0</a:t>
                      </a:r>
                    </a:p>
                  </a:txBody>
                  <a:tcPr/>
                </a:tc>
                <a:tc>
                  <a:txBody>
                    <a:bodyPr/>
                    <a:lstStyle/>
                    <a:p>
                      <a:r>
                        <a:rPr lang="en-US" sz="1000"/>
                        <a:t>1</a:t>
                      </a:r>
                    </a:p>
                  </a:txBody>
                  <a:tcPr/>
                </a:tc>
                <a:tc>
                  <a:txBody>
                    <a:bodyPr/>
                    <a:lstStyle/>
                    <a:p>
                      <a:r>
                        <a:rPr lang="en-US" sz="1000"/>
                        <a:t>16</a:t>
                      </a:r>
                    </a:p>
                  </a:txBody>
                  <a:tcPr/>
                </a:tc>
                <a:tc>
                  <a:txBody>
                    <a:bodyPr/>
                    <a:lstStyle/>
                    <a:p>
                      <a:r>
                        <a:rPr lang="en-US" sz="1000"/>
                        <a:t>208</a:t>
                      </a:r>
                    </a:p>
                  </a:txBody>
                  <a:tcPr/>
                </a:tc>
                <a:tc>
                  <a:txBody>
                    <a:bodyPr/>
                    <a:lstStyle/>
                    <a:p>
                      <a:r>
                        <a:rPr lang="en-US" sz="1000"/>
                        <a:t>0</a:t>
                      </a:r>
                    </a:p>
                  </a:txBody>
                  <a:tcPr/>
                </a:tc>
                <a:tc>
                  <a:txBody>
                    <a:bodyPr/>
                    <a:lstStyle/>
                    <a:p>
                      <a:r>
                        <a:rPr lang="en-US" sz="1000"/>
                        <a:t>4.7101 %</a:t>
                      </a:r>
                    </a:p>
                  </a:txBody>
                  <a:tcPr/>
                </a:tc>
                <a:extLst>
                  <a:ext uri="{0D108BD9-81ED-4DB2-BD59-A6C34878D82A}">
                    <a16:rowId xmlns:a16="http://schemas.microsoft.com/office/drawing/2014/main" val="775926983"/>
                  </a:ext>
                </a:extLst>
              </a:tr>
            </a:tbl>
          </a:graphicData>
        </a:graphic>
      </p:graphicFrame>
      <p:sp>
        <p:nvSpPr>
          <p:cNvPr id="4" name="Text Placeholder 3">
            <a:extLst>
              <a:ext uri="{FF2B5EF4-FFF2-40B4-BE49-F238E27FC236}">
                <a16:creationId xmlns:a16="http://schemas.microsoft.com/office/drawing/2014/main" id="{14473F8E-35C7-465F-AA5B-BB52DA1503A3}"/>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8926062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10566-B314-430E-91D9-06693B9FE9FF}"/>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DC4EC380-7BB5-42A9-A63C-2FEAA6922107}"/>
              </a:ext>
            </a:extLst>
          </p:cNvPr>
          <p:cNvGraphicFramePr>
            <a:graphicFrameLocks noGrp="1"/>
          </p:cNvGraphicFramePr>
          <p:nvPr>
            <p:ph type="chart" sz="quarter" idx="13"/>
            <p:extLst>
              <p:ext uri="{D42A27DB-BD31-4B8C-83A1-F6EECF244321}">
                <p14:modId xmlns:p14="http://schemas.microsoft.com/office/powerpoint/2010/main" val="29616648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975037-3663-4778-9972-F26EEE59B2B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15BC9ED4-FF2F-4AFA-9A86-941FAEF725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97449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6B654-3873-47DE-8AC5-CE56BC364352}"/>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A0F9095F-A2EE-4AAE-9FF5-F704BDD30426}"/>
              </a:ext>
            </a:extLst>
          </p:cNvPr>
          <p:cNvGraphicFramePr>
            <a:graphicFrameLocks noGrp="1"/>
          </p:cNvGraphicFramePr>
          <p:nvPr>
            <p:ph type="chart" sz="quarter" idx="13"/>
            <p:extLst>
              <p:ext uri="{D42A27DB-BD31-4B8C-83A1-F6EECF244321}">
                <p14:modId xmlns:p14="http://schemas.microsoft.com/office/powerpoint/2010/main" val="19854865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18E1B2-EE80-46E4-ABBE-2312120E0C1F}"/>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3038794B-DFF2-4C54-84CD-A530862D87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45536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FD7F6-8479-47D0-A78C-E0472C003ED8}"/>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40E56435-A661-4A2C-86B1-B7D6DC34CCA7}"/>
              </a:ext>
            </a:extLst>
          </p:cNvPr>
          <p:cNvGraphicFramePr>
            <a:graphicFrameLocks noGrp="1"/>
          </p:cNvGraphicFramePr>
          <p:nvPr>
            <p:ph type="chart" sz="quarter" idx="13"/>
            <p:extLst>
              <p:ext uri="{D42A27DB-BD31-4B8C-83A1-F6EECF244321}">
                <p14:modId xmlns:p14="http://schemas.microsoft.com/office/powerpoint/2010/main" val="27063375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D80DA4-08D2-4D25-8208-0941F890CC2C}"/>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EEFBEC0-7477-48B8-9AFA-9CB63041B3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09442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EE505-1F20-4EF9-A6D2-8622133E3B60}"/>
              </a:ext>
            </a:extLst>
          </p:cNvPr>
          <p:cNvSpPr>
            <a:spLocks noGrp="1"/>
          </p:cNvSpPr>
          <p:nvPr>
            <p:ph type="title"/>
          </p:nvPr>
        </p:nvSpPr>
        <p:spPr/>
        <p:txBody>
          <a:bodyPr/>
          <a:lstStyle/>
          <a:p>
            <a:r>
              <a:rPr lang="en-US"/>
              <a:t>Instagram Instagram Top Posts | Tokio Marine America</a:t>
            </a:r>
          </a:p>
        </p:txBody>
      </p:sp>
      <p:graphicFrame>
        <p:nvGraphicFramePr>
          <p:cNvPr id="5" name="Table Placeholder 4">
            <a:extLst>
              <a:ext uri="{FF2B5EF4-FFF2-40B4-BE49-F238E27FC236}">
                <a16:creationId xmlns:a16="http://schemas.microsoft.com/office/drawing/2014/main" id="{7734A439-7E88-44D7-8DBB-544FABE430A3}"/>
              </a:ext>
            </a:extLst>
          </p:cNvPr>
          <p:cNvGraphicFramePr>
            <a:graphicFrameLocks noGrp="1"/>
          </p:cNvGraphicFramePr>
          <p:nvPr>
            <p:ph type="tbl" sz="quarter" idx="13"/>
            <p:extLst>
              <p:ext uri="{D42A27DB-BD31-4B8C-83A1-F6EECF244321}">
                <p14:modId xmlns:p14="http://schemas.microsoft.com/office/powerpoint/2010/main" val="4102460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93134316"/>
                    </a:ext>
                  </a:extLst>
                </a:gridCol>
                <a:gridCol w="1810512">
                  <a:extLst>
                    <a:ext uri="{9D8B030D-6E8A-4147-A177-3AD203B41FA5}">
                      <a16:colId xmlns:a16="http://schemas.microsoft.com/office/drawing/2014/main" val="2586871590"/>
                    </a:ext>
                  </a:extLst>
                </a:gridCol>
                <a:gridCol w="822960">
                  <a:extLst>
                    <a:ext uri="{9D8B030D-6E8A-4147-A177-3AD203B41FA5}">
                      <a16:colId xmlns:a16="http://schemas.microsoft.com/office/drawing/2014/main" val="3713121073"/>
                    </a:ext>
                  </a:extLst>
                </a:gridCol>
                <a:gridCol w="822960">
                  <a:extLst>
                    <a:ext uri="{9D8B030D-6E8A-4147-A177-3AD203B41FA5}">
                      <a16:colId xmlns:a16="http://schemas.microsoft.com/office/drawing/2014/main" val="1448764793"/>
                    </a:ext>
                  </a:extLst>
                </a:gridCol>
                <a:gridCol w="822960">
                  <a:extLst>
                    <a:ext uri="{9D8B030D-6E8A-4147-A177-3AD203B41FA5}">
                      <a16:colId xmlns:a16="http://schemas.microsoft.com/office/drawing/2014/main" val="648581298"/>
                    </a:ext>
                  </a:extLst>
                </a:gridCol>
                <a:gridCol w="822960">
                  <a:extLst>
                    <a:ext uri="{9D8B030D-6E8A-4147-A177-3AD203B41FA5}">
                      <a16:colId xmlns:a16="http://schemas.microsoft.com/office/drawing/2014/main" val="3438419818"/>
                    </a:ext>
                  </a:extLst>
                </a:gridCol>
                <a:gridCol w="822960">
                  <a:extLst>
                    <a:ext uri="{9D8B030D-6E8A-4147-A177-3AD203B41FA5}">
                      <a16:colId xmlns:a16="http://schemas.microsoft.com/office/drawing/2014/main" val="4169292842"/>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641912309"/>
                  </a:ext>
                </a:extLst>
              </a:tr>
              <a:tr h="370840">
                <a:tc>
                  <a:txBody>
                    <a:bodyPr/>
                    <a:lstStyle/>
                    <a:p>
                      <a:r>
                        <a:rPr lang="en-US" sz="1000" b="1"/>
                        <a:t>tmamerica - 2019-12-31 16:05:15</a:t>
                      </a:r>
                      <a:r>
                        <a:rPr lang="en-US" sz="1000"/>
                        <a:t>
 Happy New Year! To celebrate 2020, we will be closing early today at 3:00 p.m. local time and stay closed through New Year's Day. We'll re-open on January 2, 2020!</a:t>
                      </a:r>
                    </a:p>
                  </a:txBody>
                  <a:tcPr/>
                </a:tc>
                <a:tc>
                  <a:txBody>
                    <a:bodyPr/>
                    <a:lstStyle/>
                    <a:p>
                      <a:r>
                        <a:rPr lang="en-US" sz="1000"/>
                        <a:t>https://www.instagram.com/p/B6vixcCgpCe/media</a:t>
                      </a:r>
                    </a:p>
                  </a:txBody>
                  <a:tcPr/>
                </a:tc>
                <a:tc>
                  <a:txBody>
                    <a:bodyPr/>
                    <a:lstStyle/>
                    <a:p>
                      <a:r>
                        <a:rPr lang="en-US" sz="1000"/>
                        <a:t>01/15/2020 13:17:45</a:t>
                      </a:r>
                    </a:p>
                  </a:txBody>
                  <a:tcPr/>
                </a:tc>
                <a:tc>
                  <a:txBody>
                    <a:bodyPr/>
                    <a:lstStyle/>
                    <a:p>
                      <a:r>
                        <a:rPr lang="en-US" sz="1000"/>
                        <a:t>24</a:t>
                      </a:r>
                    </a:p>
                  </a:txBody>
                  <a:tcPr/>
                </a:tc>
                <a:tc>
                  <a:txBody>
                    <a:bodyPr/>
                    <a:lstStyle/>
                    <a:p>
                      <a:r>
                        <a:rPr lang="en-US" sz="1000"/>
                        <a:t>0</a:t>
                      </a:r>
                    </a:p>
                  </a:txBody>
                  <a:tcPr/>
                </a:tc>
                <a:tc>
                  <a:txBody>
                    <a:bodyPr/>
                    <a:lstStyle/>
                    <a:p>
                      <a:r>
                        <a:rPr lang="en-US" sz="1000"/>
                        <a:t>8.2192 %</a:t>
                      </a:r>
                    </a:p>
                  </a:txBody>
                  <a:tcPr/>
                </a:tc>
                <a:tc>
                  <a:txBody>
                    <a:bodyPr/>
                    <a:lstStyle/>
                    <a:p>
                      <a:r>
                        <a:rPr lang="en-US" sz="1000"/>
                        <a:t>Image</a:t>
                      </a:r>
                    </a:p>
                  </a:txBody>
                  <a:tcPr/>
                </a:tc>
                <a:extLst>
                  <a:ext uri="{0D108BD9-81ED-4DB2-BD59-A6C34878D82A}">
                    <a16:rowId xmlns:a16="http://schemas.microsoft.com/office/drawing/2014/main" val="451828410"/>
                  </a:ext>
                </a:extLst>
              </a:tr>
              <a:tr h="370840">
                <a:tc>
                  <a:txBody>
                    <a:bodyPr/>
                    <a:lstStyle/>
                    <a:p>
                      <a:r>
                        <a:rPr lang="en-US" sz="1000" b="1"/>
                        <a:t>tmamerica - 2019-12-10 05:10:07</a:t>
                      </a:r>
                      <a:r>
                        <a:rPr lang="en-US" sz="1000"/>
                        <a:t>
 This holiday season, we're grateful for soles4souls and their mission to create jobs and provide relief around the world with the gift of shoes. To support their efforts, our Atlanta office held a shoe drive, collecting over 75 pairs. Great work, #TeamTMA!</a:t>
                      </a:r>
                    </a:p>
                  </a:txBody>
                  <a:tcPr/>
                </a:tc>
                <a:tc>
                  <a:txBody>
                    <a:bodyPr/>
                    <a:lstStyle/>
                    <a:p>
                      <a:r>
                        <a:rPr lang="en-US" sz="1000"/>
                        <a:t>https://www.instagram.com/p/B54TGtLoXJJ/media</a:t>
                      </a:r>
                    </a:p>
                  </a:txBody>
                  <a:tcPr/>
                </a:tc>
                <a:tc>
                  <a:txBody>
                    <a:bodyPr/>
                    <a:lstStyle/>
                    <a:p>
                      <a:r>
                        <a:rPr lang="en-US" sz="1000"/>
                        <a:t>01/15/2020 13:17:45</a:t>
                      </a:r>
                    </a:p>
                  </a:txBody>
                  <a:tcPr/>
                </a:tc>
                <a:tc>
                  <a:txBody>
                    <a:bodyPr/>
                    <a:lstStyle/>
                    <a:p>
                      <a:r>
                        <a:rPr lang="en-US" sz="1000"/>
                        <a:t>23</a:t>
                      </a:r>
                    </a:p>
                  </a:txBody>
                  <a:tcPr/>
                </a:tc>
                <a:tc>
                  <a:txBody>
                    <a:bodyPr/>
                    <a:lstStyle/>
                    <a:p>
                      <a:r>
                        <a:rPr lang="en-US" sz="1000"/>
                        <a:t>0</a:t>
                      </a:r>
                    </a:p>
                  </a:txBody>
                  <a:tcPr/>
                </a:tc>
                <a:tc>
                  <a:txBody>
                    <a:bodyPr/>
                    <a:lstStyle/>
                    <a:p>
                      <a:r>
                        <a:rPr lang="en-US" sz="1000"/>
                        <a:t>8.1272 %</a:t>
                      </a:r>
                    </a:p>
                  </a:txBody>
                  <a:tcPr/>
                </a:tc>
                <a:tc>
                  <a:txBody>
                    <a:bodyPr/>
                    <a:lstStyle/>
                    <a:p>
                      <a:r>
                        <a:rPr lang="en-US" sz="1000"/>
                        <a:t>Image</a:t>
                      </a:r>
                    </a:p>
                  </a:txBody>
                  <a:tcPr/>
                </a:tc>
                <a:extLst>
                  <a:ext uri="{0D108BD9-81ED-4DB2-BD59-A6C34878D82A}">
                    <a16:rowId xmlns:a16="http://schemas.microsoft.com/office/drawing/2014/main" val="2931775046"/>
                  </a:ext>
                </a:extLst>
              </a:tr>
              <a:tr h="370840">
                <a:tc>
                  <a:txBody>
                    <a:bodyPr/>
                    <a:lstStyle/>
                    <a:p>
                      <a:r>
                        <a:rPr lang="en-US" sz="1000" b="1"/>
                        <a:t>tmamerica - 2019-12-03 16:55:13</a:t>
                      </a:r>
                      <a:r>
                        <a:rPr lang="en-US" sz="1000"/>
                        <a:t>
 Giving back to the community is important to us. It’s also important to our Tokio Marine Group sister companies. As #GivingTuesday kicks off the season of giving, we’re teaming up with our fellow Tokio Marine North America (TMNA) companies for a contest to see how our employees give back. Show us how you give back and you’ll be entered to win a  donation to the charity of your choice AND company branded swag!
.
Here’s how to enter the contest: 
1.	Follow firstinshi, phlyinsurance, tmamerica, and tmna_services
2.	Post a photo on Instagram showing how you give back (may include photos from company-organized events)
3.	Include the hashtag #TokioMarineGivesBack in the caption
4.	Important: Set your privacy settings to public so your photo submissions are searchable!
.
This contest is only open to employees of TMNA companies and closes on Tuesday, December 10th at 11:59 p.m. There will be one winner from each TMNA company.</a:t>
                      </a:r>
                    </a:p>
                  </a:txBody>
                  <a:tcPr/>
                </a:tc>
                <a:tc>
                  <a:txBody>
                    <a:bodyPr/>
                    <a:lstStyle/>
                    <a:p>
                      <a:r>
                        <a:rPr lang="en-US" sz="1000"/>
                        <a:t>https://www.instagram.com/p/B5niO3kASVV/media</a:t>
                      </a:r>
                    </a:p>
                  </a:txBody>
                  <a:tcPr/>
                </a:tc>
                <a:tc>
                  <a:txBody>
                    <a:bodyPr/>
                    <a:lstStyle/>
                    <a:p>
                      <a:r>
                        <a:rPr lang="en-US" sz="1000"/>
                        <a:t>01/15/2020 13:17:45</a:t>
                      </a:r>
                    </a:p>
                  </a:txBody>
                  <a:tcPr/>
                </a:tc>
                <a:tc>
                  <a:txBody>
                    <a:bodyPr/>
                    <a:lstStyle/>
                    <a:p>
                      <a:r>
                        <a:rPr lang="en-US" sz="1000"/>
                        <a:t>18</a:t>
                      </a:r>
                    </a:p>
                  </a:txBody>
                  <a:tcPr/>
                </a:tc>
                <a:tc>
                  <a:txBody>
                    <a:bodyPr/>
                    <a:lstStyle/>
                    <a:p>
                      <a:r>
                        <a:rPr lang="en-US" sz="1000"/>
                        <a:t>0</a:t>
                      </a:r>
                    </a:p>
                  </a:txBody>
                  <a:tcPr/>
                </a:tc>
                <a:tc>
                  <a:txBody>
                    <a:bodyPr/>
                    <a:lstStyle/>
                    <a:p>
                      <a:r>
                        <a:rPr lang="en-US" sz="1000"/>
                        <a:t>6.8182 %</a:t>
                      </a:r>
                    </a:p>
                  </a:txBody>
                  <a:tcPr/>
                </a:tc>
                <a:tc>
                  <a:txBody>
                    <a:bodyPr/>
                    <a:lstStyle/>
                    <a:p>
                      <a:r>
                        <a:rPr lang="en-US" sz="1000"/>
                        <a:t>Image</a:t>
                      </a:r>
                    </a:p>
                  </a:txBody>
                  <a:tcPr/>
                </a:tc>
                <a:extLst>
                  <a:ext uri="{0D108BD9-81ED-4DB2-BD59-A6C34878D82A}">
                    <a16:rowId xmlns:a16="http://schemas.microsoft.com/office/drawing/2014/main" val="2169154251"/>
                  </a:ext>
                </a:extLst>
              </a:tr>
            </a:tbl>
          </a:graphicData>
        </a:graphic>
      </p:graphicFrame>
      <p:sp>
        <p:nvSpPr>
          <p:cNvPr id="4" name="Text Placeholder 3">
            <a:extLst>
              <a:ext uri="{FF2B5EF4-FFF2-40B4-BE49-F238E27FC236}">
                <a16:creationId xmlns:a16="http://schemas.microsoft.com/office/drawing/2014/main" id="{F9C3B2F1-2D75-49B1-88CC-99B8329D39D8}"/>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3589381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E8008-5694-445B-81B6-26DF7F9172B6}"/>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059672D1-113B-4DAB-BFBB-81B568F62FE9}"/>
              </a:ext>
            </a:extLst>
          </p:cNvPr>
          <p:cNvGraphicFramePr>
            <a:graphicFrameLocks noGrp="1"/>
          </p:cNvGraphicFramePr>
          <p:nvPr>
            <p:ph type="tbl" sz="quarter" idx="13"/>
            <p:extLst>
              <p:ext uri="{D42A27DB-BD31-4B8C-83A1-F6EECF244321}">
                <p14:modId xmlns:p14="http://schemas.microsoft.com/office/powerpoint/2010/main" val="307387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29434400"/>
                    </a:ext>
                  </a:extLst>
                </a:gridCol>
                <a:gridCol w="658368">
                  <a:extLst>
                    <a:ext uri="{9D8B030D-6E8A-4147-A177-3AD203B41FA5}">
                      <a16:colId xmlns:a16="http://schemas.microsoft.com/office/drawing/2014/main" val="1133949103"/>
                    </a:ext>
                  </a:extLst>
                </a:gridCol>
                <a:gridCol w="658368">
                  <a:extLst>
                    <a:ext uri="{9D8B030D-6E8A-4147-A177-3AD203B41FA5}">
                      <a16:colId xmlns:a16="http://schemas.microsoft.com/office/drawing/2014/main" val="2950434482"/>
                    </a:ext>
                  </a:extLst>
                </a:gridCol>
                <a:gridCol w="329184">
                  <a:extLst>
                    <a:ext uri="{9D8B030D-6E8A-4147-A177-3AD203B41FA5}">
                      <a16:colId xmlns:a16="http://schemas.microsoft.com/office/drawing/2014/main" val="2439328087"/>
                    </a:ext>
                  </a:extLst>
                </a:gridCol>
                <a:gridCol w="329184">
                  <a:extLst>
                    <a:ext uri="{9D8B030D-6E8A-4147-A177-3AD203B41FA5}">
                      <a16:colId xmlns:a16="http://schemas.microsoft.com/office/drawing/2014/main" val="312579241"/>
                    </a:ext>
                  </a:extLst>
                </a:gridCol>
                <a:gridCol w="658368">
                  <a:extLst>
                    <a:ext uri="{9D8B030D-6E8A-4147-A177-3AD203B41FA5}">
                      <a16:colId xmlns:a16="http://schemas.microsoft.com/office/drawing/2014/main" val="1174027290"/>
                    </a:ext>
                  </a:extLst>
                </a:gridCol>
                <a:gridCol w="658368">
                  <a:extLst>
                    <a:ext uri="{9D8B030D-6E8A-4147-A177-3AD203B41FA5}">
                      <a16:colId xmlns:a16="http://schemas.microsoft.com/office/drawing/2014/main" val="625721039"/>
                    </a:ext>
                  </a:extLst>
                </a:gridCol>
                <a:gridCol w="658368">
                  <a:extLst>
                    <a:ext uri="{9D8B030D-6E8A-4147-A177-3AD203B41FA5}">
                      <a16:colId xmlns:a16="http://schemas.microsoft.com/office/drawing/2014/main" val="353735838"/>
                    </a:ext>
                  </a:extLst>
                </a:gridCol>
                <a:gridCol w="658368">
                  <a:extLst>
                    <a:ext uri="{9D8B030D-6E8A-4147-A177-3AD203B41FA5}">
                      <a16:colId xmlns:a16="http://schemas.microsoft.com/office/drawing/2014/main" val="1784021341"/>
                    </a:ext>
                  </a:extLst>
                </a:gridCol>
                <a:gridCol w="658368">
                  <a:extLst>
                    <a:ext uri="{9D8B030D-6E8A-4147-A177-3AD203B41FA5}">
                      <a16:colId xmlns:a16="http://schemas.microsoft.com/office/drawing/2014/main" val="2096599675"/>
                    </a:ext>
                  </a:extLst>
                </a:gridCol>
                <a:gridCol w="658368">
                  <a:extLst>
                    <a:ext uri="{9D8B030D-6E8A-4147-A177-3AD203B41FA5}">
                      <a16:colId xmlns:a16="http://schemas.microsoft.com/office/drawing/2014/main" val="2788000511"/>
                    </a:ext>
                  </a:extLst>
                </a:gridCol>
                <a:gridCol w="658368">
                  <a:extLst>
                    <a:ext uri="{9D8B030D-6E8A-4147-A177-3AD203B41FA5}">
                      <a16:colId xmlns:a16="http://schemas.microsoft.com/office/drawing/2014/main" val="1036349885"/>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817245432"/>
                  </a:ext>
                </a:extLst>
              </a:tr>
              <a:tr h="370840">
                <a:tc>
                  <a:txBody>
                    <a:bodyPr/>
                    <a:lstStyle/>
                    <a:p>
                      <a:r>
                        <a:rPr lang="en-US" sz="1000"/>
                        <a:t>tmamerica</a:t>
                      </a:r>
                    </a:p>
                  </a:txBody>
                  <a:tcPr/>
                </a:tc>
                <a:tc>
                  <a:txBody>
                    <a:bodyPr/>
                    <a:lstStyle/>
                    <a:p>
                      <a:r>
                        <a:rPr lang="en-US" sz="1000"/>
                        <a:t>9</a:t>
                      </a:r>
                    </a:p>
                  </a:txBody>
                  <a:tcPr/>
                </a:tc>
                <a:tc>
                  <a:txBody>
                    <a:bodyPr/>
                    <a:lstStyle/>
                    <a:p>
                      <a:r>
                        <a:rPr lang="en-US" sz="1000"/>
                        <a:t>0.7856</a:t>
                      </a:r>
                    </a:p>
                  </a:txBody>
                  <a:tcPr/>
                </a:tc>
                <a:tc>
                  <a:txBody>
                    <a:bodyPr/>
                    <a:lstStyle/>
                    <a:p>
                      <a:r>
                        <a:rPr lang="en-US" sz="1000"/>
                        <a:t>4.33</a:t>
                      </a:r>
                    </a:p>
                  </a:txBody>
                  <a:tcPr/>
                </a:tc>
                <a:tc>
                  <a:txBody>
                    <a:bodyPr/>
                    <a:lstStyle/>
                    <a:p>
                      <a:r>
                        <a:rPr lang="en-US" sz="1000"/>
                        <a:t>0.11</a:t>
                      </a:r>
                    </a:p>
                  </a:txBody>
                  <a:tcPr/>
                </a:tc>
                <a:tc>
                  <a:txBody>
                    <a:bodyPr/>
                    <a:lstStyle/>
                    <a:p>
                      <a:r>
                        <a:rPr lang="en-US" sz="1000"/>
                        <a:t>64.56</a:t>
                      </a:r>
                    </a:p>
                  </a:txBody>
                  <a:tcPr/>
                </a:tc>
                <a:tc>
                  <a:txBody>
                    <a:bodyPr/>
                    <a:lstStyle/>
                    <a:p>
                      <a:r>
                        <a:rPr lang="en-US" sz="1000"/>
                        <a:t>53.00</a:t>
                      </a:r>
                    </a:p>
                  </a:txBody>
                  <a:tcPr/>
                </a:tc>
                <a:tc>
                  <a:txBody>
                    <a:bodyPr/>
                    <a:lstStyle/>
                    <a:p>
                      <a:r>
                        <a:rPr lang="en-US" sz="1000"/>
                        <a:t>41.56</a:t>
                      </a:r>
                    </a:p>
                  </a:txBody>
                  <a:tcPr/>
                </a:tc>
                <a:tc>
                  <a:txBody>
                    <a:bodyPr/>
                    <a:lstStyle/>
                    <a:p>
                      <a:r>
                        <a:rPr lang="en-US" sz="1000"/>
                        <a:t>41.44</a:t>
                      </a:r>
                    </a:p>
                  </a:txBody>
                  <a:tcPr/>
                </a:tc>
                <a:tc>
                  <a:txBody>
                    <a:bodyPr/>
                    <a:lstStyle/>
                    <a:p>
                      <a:r>
                        <a:rPr lang="en-US" sz="1000"/>
                        <a:t>581</a:t>
                      </a:r>
                    </a:p>
                  </a:txBody>
                  <a:tcPr/>
                </a:tc>
                <a:tc>
                  <a:txBody>
                    <a:bodyPr/>
                    <a:lstStyle/>
                    <a:p>
                      <a:r>
                        <a:rPr lang="en-US" sz="1000"/>
                        <a:t>39</a:t>
                      </a:r>
                    </a:p>
                  </a:txBody>
                  <a:tcPr/>
                </a:tc>
                <a:tc>
                  <a:txBody>
                    <a:bodyPr/>
                    <a:lstStyle/>
                    <a:p>
                      <a:r>
                        <a:rPr lang="en-US" sz="1000"/>
                        <a:t>374</a:t>
                      </a:r>
                    </a:p>
                  </a:txBody>
                  <a:tcPr/>
                </a:tc>
                <a:extLst>
                  <a:ext uri="{0D108BD9-81ED-4DB2-BD59-A6C34878D82A}">
                    <a16:rowId xmlns:a16="http://schemas.microsoft.com/office/drawing/2014/main" val="13898488"/>
                  </a:ext>
                </a:extLst>
              </a:tr>
            </a:tbl>
          </a:graphicData>
        </a:graphic>
      </p:graphicFrame>
      <p:sp>
        <p:nvSpPr>
          <p:cNvPr id="4" name="Text Placeholder 3">
            <a:extLst>
              <a:ext uri="{FF2B5EF4-FFF2-40B4-BE49-F238E27FC236}">
                <a16:creationId xmlns:a16="http://schemas.microsoft.com/office/drawing/2014/main" id="{839D30E6-33B4-4D51-BB5C-180940BE4DED}"/>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6669691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99B25-7B4C-4422-ABB5-39F2C4D7B5B2}"/>
              </a:ext>
            </a:extLst>
          </p:cNvPr>
          <p:cNvSpPr>
            <a:spLocks noGrp="1"/>
          </p:cNvSpPr>
          <p:nvPr>
            <p:ph type="title"/>
          </p:nvPr>
        </p:nvSpPr>
        <p:spPr/>
        <p:txBody>
          <a:bodyPr/>
          <a:lstStyle/>
          <a:p>
            <a:r>
              <a:rPr lang="en-US"/>
              <a:t>Instagram Stories Table  | Tokio Marine America - 1 of 3</a:t>
            </a:r>
          </a:p>
        </p:txBody>
      </p:sp>
      <p:graphicFrame>
        <p:nvGraphicFramePr>
          <p:cNvPr id="5" name="Table Placeholder 4">
            <a:extLst>
              <a:ext uri="{FF2B5EF4-FFF2-40B4-BE49-F238E27FC236}">
                <a16:creationId xmlns:a16="http://schemas.microsoft.com/office/drawing/2014/main" id="{E00B87B7-D753-4049-8945-F4FA112E5F70}"/>
              </a:ext>
            </a:extLst>
          </p:cNvPr>
          <p:cNvGraphicFramePr>
            <a:graphicFrameLocks noGrp="1"/>
          </p:cNvGraphicFramePr>
          <p:nvPr>
            <p:ph type="tbl" sz="quarter" idx="13"/>
            <p:extLst>
              <p:ext uri="{D42A27DB-BD31-4B8C-83A1-F6EECF244321}">
                <p14:modId xmlns:p14="http://schemas.microsoft.com/office/powerpoint/2010/main" val="3915733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80901837"/>
                    </a:ext>
                  </a:extLst>
                </a:gridCol>
                <a:gridCol w="1316736">
                  <a:extLst>
                    <a:ext uri="{9D8B030D-6E8A-4147-A177-3AD203B41FA5}">
                      <a16:colId xmlns:a16="http://schemas.microsoft.com/office/drawing/2014/main" val="16244434"/>
                    </a:ext>
                  </a:extLst>
                </a:gridCol>
                <a:gridCol w="658368">
                  <a:extLst>
                    <a:ext uri="{9D8B030D-6E8A-4147-A177-3AD203B41FA5}">
                      <a16:colId xmlns:a16="http://schemas.microsoft.com/office/drawing/2014/main" val="3947845176"/>
                    </a:ext>
                  </a:extLst>
                </a:gridCol>
                <a:gridCol w="658368">
                  <a:extLst>
                    <a:ext uri="{9D8B030D-6E8A-4147-A177-3AD203B41FA5}">
                      <a16:colId xmlns:a16="http://schemas.microsoft.com/office/drawing/2014/main" val="607363831"/>
                    </a:ext>
                  </a:extLst>
                </a:gridCol>
                <a:gridCol w="658368">
                  <a:extLst>
                    <a:ext uri="{9D8B030D-6E8A-4147-A177-3AD203B41FA5}">
                      <a16:colId xmlns:a16="http://schemas.microsoft.com/office/drawing/2014/main" val="246385118"/>
                    </a:ext>
                  </a:extLst>
                </a:gridCol>
                <a:gridCol w="658368">
                  <a:extLst>
                    <a:ext uri="{9D8B030D-6E8A-4147-A177-3AD203B41FA5}">
                      <a16:colId xmlns:a16="http://schemas.microsoft.com/office/drawing/2014/main" val="39912489"/>
                    </a:ext>
                  </a:extLst>
                </a:gridCol>
                <a:gridCol w="658368">
                  <a:extLst>
                    <a:ext uri="{9D8B030D-6E8A-4147-A177-3AD203B41FA5}">
                      <a16:colId xmlns:a16="http://schemas.microsoft.com/office/drawing/2014/main" val="1162557732"/>
                    </a:ext>
                  </a:extLst>
                </a:gridCol>
                <a:gridCol w="658368">
                  <a:extLst>
                    <a:ext uri="{9D8B030D-6E8A-4147-A177-3AD203B41FA5}">
                      <a16:colId xmlns:a16="http://schemas.microsoft.com/office/drawing/2014/main" val="2023326091"/>
                    </a:ext>
                  </a:extLst>
                </a:gridCol>
                <a:gridCol w="658368">
                  <a:extLst>
                    <a:ext uri="{9D8B030D-6E8A-4147-A177-3AD203B41FA5}">
                      <a16:colId xmlns:a16="http://schemas.microsoft.com/office/drawing/2014/main" val="2898167382"/>
                    </a:ext>
                  </a:extLst>
                </a:gridCol>
                <a:gridCol w="658368">
                  <a:extLst>
                    <a:ext uri="{9D8B030D-6E8A-4147-A177-3AD203B41FA5}">
                      <a16:colId xmlns:a16="http://schemas.microsoft.com/office/drawing/2014/main" val="2730613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134230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- 2019-12-09 21:27:17</a:t>
                      </a:r>
                      <a:r>
                        <a:rPr kumimoji="0" lang="en-US" sz="1000" b="0" i="0" u="none" strike="noStrike" kern="1200" cap="none" spc="0" normalizeH="0" baseline="0" noProof="0">
                          <a:ln>
                            <a:noFill/>
                          </a:ln>
                          <a:solidFill>
                            <a:prstClr val="black"/>
                          </a:solidFill>
                          <a:effectLst/>
                          <a:uLnTx/>
                          <a:uFillTx/>
                          <a:latin typeface="+mn-lt"/>
                          <a:ea typeface="+mn-ea"/>
                          <a:cs typeface="+mn-cs"/>
                        </a:rPr>
                        <a:t>
 LAST CHANCE TO 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https://scontent.xx.fbcdn.net/v/t51.12442-15/75397773_582245362608301_518539403168709211_n.jpg?_nc_cat=107&amp;_nc_ohc=ltFEOp9At7cAQnsfuwMlow58aVAmcj2emWf9zYVBTzCkbFX3l-y1f92uA&amp;_nc_ht=scontent.xx&amp;oh=9ed1f5ea4c986482a98d50da9eb4f276&amp;oe=5E7078C1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12/10/2019 21:01:19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27374547"/>
                  </a:ext>
                </a:extLst>
              </a:tr>
            </a:tbl>
          </a:graphicData>
        </a:graphic>
      </p:graphicFrame>
      <p:sp>
        <p:nvSpPr>
          <p:cNvPr id="4" name="Text Placeholder 3">
            <a:extLst>
              <a:ext uri="{FF2B5EF4-FFF2-40B4-BE49-F238E27FC236}">
                <a16:creationId xmlns:a16="http://schemas.microsoft.com/office/drawing/2014/main" id="{BEB7470F-CF0D-445F-91FB-B1C179F86385}"/>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6723271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D4E34-F3D1-440E-89F3-3A06CFD38E07}"/>
              </a:ext>
            </a:extLst>
          </p:cNvPr>
          <p:cNvSpPr>
            <a:spLocks noGrp="1"/>
          </p:cNvSpPr>
          <p:nvPr>
            <p:ph type="title"/>
          </p:nvPr>
        </p:nvSpPr>
        <p:spPr/>
        <p:txBody>
          <a:bodyPr/>
          <a:lstStyle/>
          <a:p>
            <a:r>
              <a:rPr lang="en-US"/>
              <a:t>Instagram Stories Table  | Tokio Marine America - 2 of 3</a:t>
            </a:r>
          </a:p>
        </p:txBody>
      </p:sp>
      <p:graphicFrame>
        <p:nvGraphicFramePr>
          <p:cNvPr id="5" name="Table Placeholder 4">
            <a:extLst>
              <a:ext uri="{FF2B5EF4-FFF2-40B4-BE49-F238E27FC236}">
                <a16:creationId xmlns:a16="http://schemas.microsoft.com/office/drawing/2014/main" id="{01428FE3-1EA9-4A72-8342-86B445160A17}"/>
              </a:ext>
            </a:extLst>
          </p:cNvPr>
          <p:cNvGraphicFramePr>
            <a:graphicFrameLocks noGrp="1"/>
          </p:cNvGraphicFramePr>
          <p:nvPr>
            <p:ph type="tbl" sz="quarter" idx="13"/>
            <p:extLst>
              <p:ext uri="{D42A27DB-BD31-4B8C-83A1-F6EECF244321}">
                <p14:modId xmlns:p14="http://schemas.microsoft.com/office/powerpoint/2010/main" val="2915686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05296049"/>
                    </a:ext>
                  </a:extLst>
                </a:gridCol>
                <a:gridCol w="1316736">
                  <a:extLst>
                    <a:ext uri="{9D8B030D-6E8A-4147-A177-3AD203B41FA5}">
                      <a16:colId xmlns:a16="http://schemas.microsoft.com/office/drawing/2014/main" val="3808484025"/>
                    </a:ext>
                  </a:extLst>
                </a:gridCol>
                <a:gridCol w="658368">
                  <a:extLst>
                    <a:ext uri="{9D8B030D-6E8A-4147-A177-3AD203B41FA5}">
                      <a16:colId xmlns:a16="http://schemas.microsoft.com/office/drawing/2014/main" val="2101300297"/>
                    </a:ext>
                  </a:extLst>
                </a:gridCol>
                <a:gridCol w="658368">
                  <a:extLst>
                    <a:ext uri="{9D8B030D-6E8A-4147-A177-3AD203B41FA5}">
                      <a16:colId xmlns:a16="http://schemas.microsoft.com/office/drawing/2014/main" val="3235384517"/>
                    </a:ext>
                  </a:extLst>
                </a:gridCol>
                <a:gridCol w="658368">
                  <a:extLst>
                    <a:ext uri="{9D8B030D-6E8A-4147-A177-3AD203B41FA5}">
                      <a16:colId xmlns:a16="http://schemas.microsoft.com/office/drawing/2014/main" val="3993127459"/>
                    </a:ext>
                  </a:extLst>
                </a:gridCol>
                <a:gridCol w="658368">
                  <a:extLst>
                    <a:ext uri="{9D8B030D-6E8A-4147-A177-3AD203B41FA5}">
                      <a16:colId xmlns:a16="http://schemas.microsoft.com/office/drawing/2014/main" val="4231689703"/>
                    </a:ext>
                  </a:extLst>
                </a:gridCol>
                <a:gridCol w="658368">
                  <a:extLst>
                    <a:ext uri="{9D8B030D-6E8A-4147-A177-3AD203B41FA5}">
                      <a16:colId xmlns:a16="http://schemas.microsoft.com/office/drawing/2014/main" val="1896707562"/>
                    </a:ext>
                  </a:extLst>
                </a:gridCol>
                <a:gridCol w="658368">
                  <a:extLst>
                    <a:ext uri="{9D8B030D-6E8A-4147-A177-3AD203B41FA5}">
                      <a16:colId xmlns:a16="http://schemas.microsoft.com/office/drawing/2014/main" val="3084637194"/>
                    </a:ext>
                  </a:extLst>
                </a:gridCol>
                <a:gridCol w="658368">
                  <a:extLst>
                    <a:ext uri="{9D8B030D-6E8A-4147-A177-3AD203B41FA5}">
                      <a16:colId xmlns:a16="http://schemas.microsoft.com/office/drawing/2014/main" val="3093290233"/>
                    </a:ext>
                  </a:extLst>
                </a:gridCol>
                <a:gridCol w="658368">
                  <a:extLst>
                    <a:ext uri="{9D8B030D-6E8A-4147-A177-3AD203B41FA5}">
                      <a16:colId xmlns:a16="http://schemas.microsoft.com/office/drawing/2014/main" val="1409562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870157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- 2019-12-09 23:30:02</a:t>
                      </a:r>
                      <a:r>
                        <a:rPr kumimoji="0" lang="en-US" sz="1000" b="0" i="0" u="none" strike="noStrike" kern="1200" cap="none" spc="0" normalizeH="0" baseline="0" noProof="0">
                          <a:ln>
                            <a:noFill/>
                          </a:ln>
                          <a:solidFill>
                            <a:prstClr val="black"/>
                          </a:solidFill>
                          <a:effectLst/>
                          <a:uLnTx/>
                          <a:uFillTx/>
                          <a:latin typeface="+mn-lt"/>
                          <a:ea typeface="+mn-ea"/>
                          <a:cs typeface="+mn-cs"/>
                        </a:rPr>
                        <a:t>
 Congrats Team Achievement Award winners! Premium Accounting!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https://scontent.xx.fbcdn.net/v/t51.12442-15/75523277_172010377527535_6466864938193966331_n.jpg?_nc_cat=108&amp;_nc_ohc=rUA_YMu7QHcAQm_Wbq8RB1l6pUt20heL0frFPQmLvn7qkdJFndFSoMdAg&amp;_nc_ht=scontent.xx&amp;oh=a24d69f47945bfdc7a2b98614f38a847&amp;oe=5E720EA4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12/10/2019 23:00:30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97934069"/>
                  </a:ext>
                </a:extLst>
              </a:tr>
            </a:tbl>
          </a:graphicData>
        </a:graphic>
      </p:graphicFrame>
      <p:sp>
        <p:nvSpPr>
          <p:cNvPr id="4" name="Text Placeholder 3">
            <a:extLst>
              <a:ext uri="{FF2B5EF4-FFF2-40B4-BE49-F238E27FC236}">
                <a16:creationId xmlns:a16="http://schemas.microsoft.com/office/drawing/2014/main" id="{63E1DBE8-2C6A-4FB4-A13C-8686FE32AFB5}"/>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4396364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9DDE2-C5AA-43A8-A8FD-349E5CF8E000}"/>
              </a:ext>
            </a:extLst>
          </p:cNvPr>
          <p:cNvSpPr>
            <a:spLocks noGrp="1"/>
          </p:cNvSpPr>
          <p:nvPr>
            <p:ph type="title"/>
          </p:nvPr>
        </p:nvSpPr>
        <p:spPr/>
        <p:txBody>
          <a:bodyPr/>
          <a:lstStyle/>
          <a:p>
            <a:r>
              <a:rPr lang="en-US"/>
              <a:t>Instagram Stories Table  | Tokio Marine America - 3 of 3</a:t>
            </a:r>
          </a:p>
        </p:txBody>
      </p:sp>
      <p:graphicFrame>
        <p:nvGraphicFramePr>
          <p:cNvPr id="5" name="Table Placeholder 4">
            <a:extLst>
              <a:ext uri="{FF2B5EF4-FFF2-40B4-BE49-F238E27FC236}">
                <a16:creationId xmlns:a16="http://schemas.microsoft.com/office/drawing/2014/main" id="{2D43CED9-18E5-44AC-B4D5-7B6E3AB0714A}"/>
              </a:ext>
            </a:extLst>
          </p:cNvPr>
          <p:cNvGraphicFramePr>
            <a:graphicFrameLocks noGrp="1"/>
          </p:cNvGraphicFramePr>
          <p:nvPr>
            <p:ph type="tbl" sz="quarter" idx="13"/>
            <p:extLst>
              <p:ext uri="{D42A27DB-BD31-4B8C-83A1-F6EECF244321}">
                <p14:modId xmlns:p14="http://schemas.microsoft.com/office/powerpoint/2010/main" val="1940190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34000033"/>
                    </a:ext>
                  </a:extLst>
                </a:gridCol>
                <a:gridCol w="1316736">
                  <a:extLst>
                    <a:ext uri="{9D8B030D-6E8A-4147-A177-3AD203B41FA5}">
                      <a16:colId xmlns:a16="http://schemas.microsoft.com/office/drawing/2014/main" val="1839324196"/>
                    </a:ext>
                  </a:extLst>
                </a:gridCol>
                <a:gridCol w="658368">
                  <a:extLst>
                    <a:ext uri="{9D8B030D-6E8A-4147-A177-3AD203B41FA5}">
                      <a16:colId xmlns:a16="http://schemas.microsoft.com/office/drawing/2014/main" val="3466945273"/>
                    </a:ext>
                  </a:extLst>
                </a:gridCol>
                <a:gridCol w="658368">
                  <a:extLst>
                    <a:ext uri="{9D8B030D-6E8A-4147-A177-3AD203B41FA5}">
                      <a16:colId xmlns:a16="http://schemas.microsoft.com/office/drawing/2014/main" val="418991861"/>
                    </a:ext>
                  </a:extLst>
                </a:gridCol>
                <a:gridCol w="658368">
                  <a:extLst>
                    <a:ext uri="{9D8B030D-6E8A-4147-A177-3AD203B41FA5}">
                      <a16:colId xmlns:a16="http://schemas.microsoft.com/office/drawing/2014/main" val="1856096592"/>
                    </a:ext>
                  </a:extLst>
                </a:gridCol>
                <a:gridCol w="658368">
                  <a:extLst>
                    <a:ext uri="{9D8B030D-6E8A-4147-A177-3AD203B41FA5}">
                      <a16:colId xmlns:a16="http://schemas.microsoft.com/office/drawing/2014/main" val="429439937"/>
                    </a:ext>
                  </a:extLst>
                </a:gridCol>
                <a:gridCol w="658368">
                  <a:extLst>
                    <a:ext uri="{9D8B030D-6E8A-4147-A177-3AD203B41FA5}">
                      <a16:colId xmlns:a16="http://schemas.microsoft.com/office/drawing/2014/main" val="1713435467"/>
                    </a:ext>
                  </a:extLst>
                </a:gridCol>
                <a:gridCol w="658368">
                  <a:extLst>
                    <a:ext uri="{9D8B030D-6E8A-4147-A177-3AD203B41FA5}">
                      <a16:colId xmlns:a16="http://schemas.microsoft.com/office/drawing/2014/main" val="1677493208"/>
                    </a:ext>
                  </a:extLst>
                </a:gridCol>
                <a:gridCol w="658368">
                  <a:extLst>
                    <a:ext uri="{9D8B030D-6E8A-4147-A177-3AD203B41FA5}">
                      <a16:colId xmlns:a16="http://schemas.microsoft.com/office/drawing/2014/main" val="4279731627"/>
                    </a:ext>
                  </a:extLst>
                </a:gridCol>
                <a:gridCol w="658368">
                  <a:extLst>
                    <a:ext uri="{9D8B030D-6E8A-4147-A177-3AD203B41FA5}">
                      <a16:colId xmlns:a16="http://schemas.microsoft.com/office/drawing/2014/main" val="288194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043339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tmamerica - 2019-12-09 23:30:03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https://scontent.xx.fbcdn.net/v/t51.12442-15/74600012_743985472780757_3588609248786985844_n.jpg?_nc_cat=101&amp;_nc_ohc=A5FkDqGIZTIAQmyZRUgl-k8H6JtdZToydDugAwGjrLxy07CtBni4zhvug&amp;_nc_ht=scontent.xx&amp;oh=207289556bb7fe800c9fbbb104cb27ae&amp;oe=5E6E75DB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12/10/2019 23:00:30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573798966"/>
                  </a:ext>
                </a:extLst>
              </a:tr>
            </a:tbl>
          </a:graphicData>
        </a:graphic>
      </p:graphicFrame>
      <p:sp>
        <p:nvSpPr>
          <p:cNvPr id="4" name="Text Placeholder 3">
            <a:extLst>
              <a:ext uri="{FF2B5EF4-FFF2-40B4-BE49-F238E27FC236}">
                <a16:creationId xmlns:a16="http://schemas.microsoft.com/office/drawing/2014/main" id="{21AB7AD3-7AD1-4CFD-B864-1B01CAC09781}"/>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4349109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1056</Words>
  <Application>Microsoft Office PowerPoint</Application>
  <PresentationFormat>On-screen Show (4:3)</PresentationFormat>
  <Paragraphs>386</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Calibri</vt:lpstr>
      <vt:lpstr>Arial</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Total Interactions Per Month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Top Posts | Tokio Marine America</vt:lpstr>
      <vt:lpstr>Instagram Stories Key Metrics Table | Tokio Marine America</vt:lpstr>
      <vt:lpstr>Instagram Stories Table  | Tokio Marine America - 1 of 3</vt:lpstr>
      <vt:lpstr>Instagram Stories Table  | Tokio Marine America - 2 of 3</vt:lpstr>
      <vt:lpstr>Instagram Stories Table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2020-01-15T14:04:39Z</dcterms:created>
  <dcterms:modified xsi:type="dcterms:W3CDTF">2020-01-15T14:05:16Z</dcterms:modified>
</cp:coreProperties>
</file>