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extLst>
            <c:ext xmlns:c16="http://schemas.microsoft.com/office/drawing/2014/chart" uri="{C3380CC4-5D6E-409C-BE32-E72D297353CC}">
              <c16:uniqueId val="{00000000-5D64-4459-AC18-F720C5C6E3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891152"/>
        <c:axId val="354889840"/>
      </c:barChart>
      <c:catAx>
        <c:axId val="35489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89840"/>
        <c:crosses val="autoZero"/>
        <c:auto val="1"/>
        <c:lblAlgn val="ctr"/>
        <c:lblOffset val="100"/>
        <c:noMultiLvlLbl val="0"/>
      </c:catAx>
      <c:valAx>
        <c:axId val="35488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9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24CC2-1E59-49D8-898F-A935C4EEA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2FA90E-6E97-4309-8D77-1DE0A3EC47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00964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D5E493-B909-40DE-A1F1-F5F5622597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5C771-B192-4AA7-B132-DF027FE85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8372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Twitter Followers Change | FICOH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Twitter Followers Change | FICOH</dc:title>
  <dc:creator>Frederik Peiniger</dc:creator>
  <cp:lastModifiedBy>Frederik Peiniger</cp:lastModifiedBy>
  <cp:revision>1</cp:revision>
  <dcterms:created xsi:type="dcterms:W3CDTF">2020-01-15T07:26:22Z</dcterms:created>
  <dcterms:modified xsi:type="dcterms:W3CDTF">2020-01-15T07:26:26Z</dcterms:modified>
</cp:coreProperties>
</file>