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First Insurance Company of Hawaii, LTD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43466</c:v>
                </c:pt>
                <c:pt idx="1">
                  <c:v>43497</c:v>
                </c:pt>
                <c:pt idx="2">
                  <c:v>43525</c:v>
                </c:pt>
                <c:pt idx="3">
                  <c:v>43556</c:v>
                </c:pt>
                <c:pt idx="4">
                  <c:v>43586</c:v>
                </c:pt>
                <c:pt idx="5">
                  <c:v>43617</c:v>
                </c:pt>
                <c:pt idx="6">
                  <c:v>43647</c:v>
                </c:pt>
                <c:pt idx="7">
                  <c:v>43678</c:v>
                </c:pt>
                <c:pt idx="8">
                  <c:v>43709</c:v>
                </c:pt>
                <c:pt idx="9">
                  <c:v>43739</c:v>
                </c:pt>
                <c:pt idx="10">
                  <c:v>43770</c:v>
                </c:pt>
                <c:pt idx="11">
                  <c:v>43800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-1</c:v>
                </c:pt>
                <c:pt idx="1">
                  <c:v>-1</c:v>
                </c:pt>
                <c:pt idx="2">
                  <c:v>6</c:v>
                </c:pt>
                <c:pt idx="3">
                  <c:v>3</c:v>
                </c:pt>
                <c:pt idx="4">
                  <c:v>6</c:v>
                </c:pt>
                <c:pt idx="5">
                  <c:v>-4</c:v>
                </c:pt>
                <c:pt idx="6">
                  <c:v>6</c:v>
                </c:pt>
                <c:pt idx="7">
                  <c:v>-2</c:v>
                </c:pt>
                <c:pt idx="8">
                  <c:v>7</c:v>
                </c:pt>
                <c:pt idx="9">
                  <c:v>47</c:v>
                </c:pt>
                <c:pt idx="10">
                  <c:v>3</c:v>
                </c:pt>
                <c:pt idx="11">
                  <c:v>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8CB-4DA8-81A9-61767061830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61536520"/>
        <c:axId val="365735360"/>
      </c:barChart>
      <c:dateAx>
        <c:axId val="3615365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5735360"/>
        <c:crosses val="autoZero"/>
        <c:auto val="1"/>
        <c:lblOffset val="100"/>
        <c:baseTimeUnit val="months"/>
      </c:dateAx>
      <c:valAx>
        <c:axId val="3657353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15365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1/15/2020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1/15/2020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1/15/2020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1/15/2020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1/15/2020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1/15/2020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1/15/2020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1/15/2020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1/15/2020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1/15/2020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BD761D-D543-434D-826C-9F46BBF874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 Fans Change | FICOH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3BC1668-EE6E-4171-AF36-8596688E074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598562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B217B1-AC32-42AE-A63F-2086275BA7F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01/01/2019 - 12/31/2019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E58C29-3D53-444B-ACA9-0AB2D4A606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127172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Facebook Fans Change | FICOH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Facebook Fans Change | FICOH</dc:title>
  <dc:creator>Frederik Peiniger</dc:creator>
  <cp:lastModifiedBy>Frederik Peiniger</cp:lastModifiedBy>
  <cp:revision>1</cp:revision>
  <dcterms:created xsi:type="dcterms:W3CDTF">2020-01-15T07:18:23Z</dcterms:created>
  <dcterms:modified xsi:type="dcterms:W3CDTF">2020-01-15T07:18:27Z</dcterms:modified>
</cp:coreProperties>
</file>