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AEF5B-2AEF-43E0-B8B9-E58413B086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FICOH Posting Times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2C37D5-FE1E-4E2C-BC61-6EDA2202F1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1235222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FICOH Posting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FICOH Posting Times</dc:title>
  <dc:creator>Frederik Peiniger</dc:creator>
  <cp:lastModifiedBy>Frederik Peiniger</cp:lastModifiedBy>
  <cp:revision>1</cp:revision>
  <dcterms:created xsi:type="dcterms:W3CDTF">2020-01-14T11:46:44Z</dcterms:created>
  <dcterms:modified xsi:type="dcterms:W3CDTF">2020-01-14T11:46:48Z</dcterms:modified>
</cp:coreProperties>
</file>