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34</c:v>
                </c:pt>
                <c:pt idx="1">
                  <c:v>37</c:v>
                </c:pt>
                <c:pt idx="2">
                  <c:v>37</c:v>
                </c:pt>
                <c:pt idx="3">
                  <c:v>39</c:v>
                </c:pt>
                <c:pt idx="4">
                  <c:v>41</c:v>
                </c:pt>
                <c:pt idx="5">
                  <c:v>42</c:v>
                </c:pt>
                <c:pt idx="6">
                  <c:v>44</c:v>
                </c:pt>
                <c:pt idx="7">
                  <c:v>51</c:v>
                </c:pt>
                <c:pt idx="8">
                  <c:v>54</c:v>
                </c:pt>
                <c:pt idx="9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BE-4BF3-928A-9AAFBE38D4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352</c:v>
                </c:pt>
                <c:pt idx="1">
                  <c:v>357</c:v>
                </c:pt>
                <c:pt idx="2">
                  <c:v>354</c:v>
                </c:pt>
                <c:pt idx="3">
                  <c:v>355</c:v>
                </c:pt>
                <c:pt idx="4">
                  <c:v>354</c:v>
                </c:pt>
                <c:pt idx="5">
                  <c:v>355</c:v>
                </c:pt>
                <c:pt idx="6">
                  <c:v>373</c:v>
                </c:pt>
                <c:pt idx="7">
                  <c:v>375</c:v>
                </c:pt>
                <c:pt idx="8">
                  <c:v>378</c:v>
                </c:pt>
                <c:pt idx="9">
                  <c:v>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BE-4BF3-928A-9AAFBE38D4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4018</c:v>
                </c:pt>
                <c:pt idx="1">
                  <c:v>4042</c:v>
                </c:pt>
                <c:pt idx="2">
                  <c:v>4059</c:v>
                </c:pt>
                <c:pt idx="3">
                  <c:v>4069</c:v>
                </c:pt>
                <c:pt idx="4">
                  <c:v>4099</c:v>
                </c:pt>
                <c:pt idx="5">
                  <c:v>4224</c:v>
                </c:pt>
                <c:pt idx="6">
                  <c:v>4383</c:v>
                </c:pt>
                <c:pt idx="7">
                  <c:v>4531</c:v>
                </c:pt>
                <c:pt idx="8">
                  <c:v>4656</c:v>
                </c:pt>
                <c:pt idx="9">
                  <c:v>4737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BE-4BF3-928A-9AAFBE38D4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175</c:v>
                </c:pt>
                <c:pt idx="1">
                  <c:v>178</c:v>
                </c:pt>
                <c:pt idx="2">
                  <c:v>170</c:v>
                </c:pt>
                <c:pt idx="3">
                  <c:v>170</c:v>
                </c:pt>
                <c:pt idx="4">
                  <c:v>170</c:v>
                </c:pt>
                <c:pt idx="5">
                  <c:v>172</c:v>
                </c:pt>
                <c:pt idx="6">
                  <c:v>171</c:v>
                </c:pt>
                <c:pt idx="7">
                  <c:v>174</c:v>
                </c:pt>
                <c:pt idx="8">
                  <c:v>175</c:v>
                </c:pt>
                <c:pt idx="9">
                  <c:v>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BE-4BF3-928A-9AAFBE38D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70400"/>
        <c:axId val="248369744"/>
      </c:lineChart>
      <c:dateAx>
        <c:axId val="24837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69744"/>
        <c:crosses val="autoZero"/>
        <c:auto val="1"/>
        <c:lblOffset val="100"/>
        <c:baseTimeUnit val="months"/>
      </c:dateAx>
      <c:valAx>
        <c:axId val="24836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7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FE2E-3B12-4F18-AD0A-814DBE426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4E452-DCB8-4B36-8AC1-AD3FEE8695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789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1B0FF-C75C-4995-A001-2CFA9DF45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6DCC8-9167-4593-8172-534EF8A91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8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TMNAS</dc:title>
  <dc:creator>Frederik Peiniger</dc:creator>
  <cp:lastModifiedBy>Frederik Peiniger</cp:lastModifiedBy>
  <cp:revision>1</cp:revision>
  <dcterms:created xsi:type="dcterms:W3CDTF">2019-10-30T16:18:43Z</dcterms:created>
  <dcterms:modified xsi:type="dcterms:W3CDTF">2019-10-30T16:18:50Z</dcterms:modified>
</cp:coreProperties>
</file>