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C216-44E3-BA3F-FE34CC57871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C216-44E3-BA3F-FE34CC57871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C216-44E3-BA3F-FE34CC57871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C216-44E3-BA3F-FE34CC578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985056"/>
        <c:axId val="259667656"/>
      </c:lineChart>
      <c:catAx>
        <c:axId val="25798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667656"/>
        <c:crosses val="autoZero"/>
        <c:auto val="1"/>
        <c:lblAlgn val="ctr"/>
        <c:lblOffset val="100"/>
        <c:noMultiLvlLbl val="0"/>
      </c:catAx>
      <c:valAx>
        <c:axId val="25966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8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40663-9B70-4F41-A305-A5A41874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10B03-E5A9-472E-9468-D6FEA47A75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194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E69E5-A087-4A59-A415-3B9C79175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5D234-6B47-4D93-9657-EDD538C0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04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TMNAS</dc:title>
  <dc:creator>Frederik Peiniger</dc:creator>
  <cp:lastModifiedBy>Frederik Peiniger</cp:lastModifiedBy>
  <cp:revision>1</cp:revision>
  <dcterms:created xsi:type="dcterms:W3CDTF">2019-10-30T16:05:04Z</dcterms:created>
  <dcterms:modified xsi:type="dcterms:W3CDTF">2019-10-30T16:05:09Z</dcterms:modified>
</cp:coreProperties>
</file>