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D1DD-42C1-B15F-BF8A36FE503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D1DD-42C1-B15F-BF8A36FE503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D1DD-42C1-B15F-BF8A36FE503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D1DD-42C1-B15F-BF8A36FE5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385592"/>
        <c:axId val="187085280"/>
      </c:lineChart>
      <c:catAx>
        <c:axId val="25738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85280"/>
        <c:crosses val="autoZero"/>
        <c:auto val="1"/>
        <c:lblAlgn val="ctr"/>
        <c:lblOffset val="100"/>
        <c:noMultiLvlLbl val="0"/>
      </c:catAx>
      <c:valAx>
        <c:axId val="18708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38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55EC0-6392-42C3-8694-9E6BC6EEC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56DD2F-E4DD-43A0-AD48-7FB853BE2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019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BBD19-9420-4270-81FE-C8C0683E8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63A7E-F1BE-4B81-92AF-BAE30FF8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660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TMNAS</dc:title>
  <dc:creator>Frederik Peiniger</dc:creator>
  <cp:lastModifiedBy>Frederik Peiniger</cp:lastModifiedBy>
  <cp:revision>1</cp:revision>
  <dcterms:created xsi:type="dcterms:W3CDTF">2019-10-30T16:04:34Z</dcterms:created>
  <dcterms:modified xsi:type="dcterms:W3CDTF">2019-10-30T16:04:40Z</dcterms:modified>
</cp:coreProperties>
</file>