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43435</c:v>
                </c:pt>
                <c:pt idx="1">
                  <c:v>43466</c:v>
                </c:pt>
                <c:pt idx="2">
                  <c:v>43497</c:v>
                </c:pt>
                <c:pt idx="3">
                  <c:v>43525</c:v>
                </c:pt>
                <c:pt idx="4">
                  <c:v>43556</c:v>
                </c:pt>
                <c:pt idx="5">
                  <c:v>43586</c:v>
                </c:pt>
                <c:pt idx="6">
                  <c:v>43617</c:v>
                </c:pt>
                <c:pt idx="7">
                  <c:v>43647</c:v>
                </c:pt>
                <c:pt idx="8">
                  <c:v>43678</c:v>
                </c:pt>
                <c:pt idx="9">
                  <c:v>43709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3870</c:v>
                </c:pt>
                <c:pt idx="1">
                  <c:v>3909</c:v>
                </c:pt>
                <c:pt idx="2">
                  <c:v>3943</c:v>
                </c:pt>
                <c:pt idx="3">
                  <c:v>4002</c:v>
                </c:pt>
                <c:pt idx="4">
                  <c:v>4036</c:v>
                </c:pt>
                <c:pt idx="5">
                  <c:v>4057</c:v>
                </c:pt>
                <c:pt idx="6">
                  <c:v>4087</c:v>
                </c:pt>
                <c:pt idx="7">
                  <c:v>4140</c:v>
                </c:pt>
                <c:pt idx="8">
                  <c:v>4163</c:v>
                </c:pt>
                <c:pt idx="9">
                  <c:v>4179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05-460C-B994-6A3764125C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43435</c:v>
                </c:pt>
                <c:pt idx="1">
                  <c:v>43466</c:v>
                </c:pt>
                <c:pt idx="2">
                  <c:v>43497</c:v>
                </c:pt>
                <c:pt idx="3">
                  <c:v>43525</c:v>
                </c:pt>
                <c:pt idx="4">
                  <c:v>43556</c:v>
                </c:pt>
                <c:pt idx="5">
                  <c:v>43586</c:v>
                </c:pt>
                <c:pt idx="6">
                  <c:v>43617</c:v>
                </c:pt>
                <c:pt idx="7">
                  <c:v>43647</c:v>
                </c:pt>
                <c:pt idx="8">
                  <c:v>43678</c:v>
                </c:pt>
                <c:pt idx="9">
                  <c:v>43709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3118</c:v>
                </c:pt>
                <c:pt idx="1">
                  <c:v>3135</c:v>
                </c:pt>
                <c:pt idx="2">
                  <c:v>3159</c:v>
                </c:pt>
                <c:pt idx="3">
                  <c:v>3208</c:v>
                </c:pt>
                <c:pt idx="4">
                  <c:v>3222</c:v>
                </c:pt>
                <c:pt idx="5">
                  <c:v>3235</c:v>
                </c:pt>
                <c:pt idx="6">
                  <c:v>3296</c:v>
                </c:pt>
                <c:pt idx="7">
                  <c:v>3307</c:v>
                </c:pt>
                <c:pt idx="8">
                  <c:v>3334</c:v>
                </c:pt>
                <c:pt idx="9">
                  <c:v>3412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005-460C-B994-6A3764125C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43435</c:v>
                </c:pt>
                <c:pt idx="1">
                  <c:v>43466</c:v>
                </c:pt>
                <c:pt idx="2">
                  <c:v>43497</c:v>
                </c:pt>
                <c:pt idx="3">
                  <c:v>43525</c:v>
                </c:pt>
                <c:pt idx="4">
                  <c:v>43556</c:v>
                </c:pt>
                <c:pt idx="5">
                  <c:v>43586</c:v>
                </c:pt>
                <c:pt idx="6">
                  <c:v>43617</c:v>
                </c:pt>
                <c:pt idx="7">
                  <c:v>43647</c:v>
                </c:pt>
                <c:pt idx="8">
                  <c:v>43678</c:v>
                </c:pt>
                <c:pt idx="9">
                  <c:v>43709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005-460C-B994-6A3764125CD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43435</c:v>
                </c:pt>
                <c:pt idx="1">
                  <c:v>43466</c:v>
                </c:pt>
                <c:pt idx="2">
                  <c:v>43497</c:v>
                </c:pt>
                <c:pt idx="3">
                  <c:v>43525</c:v>
                </c:pt>
                <c:pt idx="4">
                  <c:v>43556</c:v>
                </c:pt>
                <c:pt idx="5">
                  <c:v>43586</c:v>
                </c:pt>
                <c:pt idx="6">
                  <c:v>43617</c:v>
                </c:pt>
                <c:pt idx="7">
                  <c:v>43647</c:v>
                </c:pt>
                <c:pt idx="8">
                  <c:v>43678</c:v>
                </c:pt>
                <c:pt idx="9">
                  <c:v>43709</c:v>
                </c:pt>
              </c:numCache>
            </c:num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16556</c:v>
                </c:pt>
                <c:pt idx="1">
                  <c:v>17280</c:v>
                </c:pt>
                <c:pt idx="2">
                  <c:v>17665</c:v>
                </c:pt>
                <c:pt idx="3">
                  <c:v>18111</c:v>
                </c:pt>
                <c:pt idx="4">
                  <c:v>18547</c:v>
                </c:pt>
                <c:pt idx="5">
                  <c:v>18987</c:v>
                </c:pt>
                <c:pt idx="6">
                  <c:v>19471</c:v>
                </c:pt>
                <c:pt idx="7">
                  <c:v>20086</c:v>
                </c:pt>
                <c:pt idx="8">
                  <c:v>20597</c:v>
                </c:pt>
                <c:pt idx="9">
                  <c:v>21109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005-460C-B994-6A3764125CD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43435</c:v>
                </c:pt>
                <c:pt idx="1">
                  <c:v>43466</c:v>
                </c:pt>
                <c:pt idx="2">
                  <c:v>43497</c:v>
                </c:pt>
                <c:pt idx="3">
                  <c:v>43525</c:v>
                </c:pt>
                <c:pt idx="4">
                  <c:v>43556</c:v>
                </c:pt>
                <c:pt idx="5">
                  <c:v>43586</c:v>
                </c:pt>
                <c:pt idx="6">
                  <c:v>43617</c:v>
                </c:pt>
                <c:pt idx="7">
                  <c:v>43647</c:v>
                </c:pt>
                <c:pt idx="8">
                  <c:v>43678</c:v>
                </c:pt>
                <c:pt idx="9">
                  <c:v>43709</c:v>
                </c:pt>
              </c:numCache>
            </c:numRef>
          </c:cat>
          <c:val>
            <c:numRef>
              <c:f>Sheet1!$F$2:$F$11</c:f>
              <c:numCache>
                <c:formatCode>General</c:formatCode>
                <c:ptCount val="10"/>
                <c:pt idx="0">
                  <c:v>1148</c:v>
                </c:pt>
                <c:pt idx="1">
                  <c:v>1191</c:v>
                </c:pt>
                <c:pt idx="2">
                  <c:v>1214</c:v>
                </c:pt>
                <c:pt idx="3">
                  <c:v>1248</c:v>
                </c:pt>
                <c:pt idx="4">
                  <c:v>1285</c:v>
                </c:pt>
                <c:pt idx="5">
                  <c:v>1313</c:v>
                </c:pt>
                <c:pt idx="6">
                  <c:v>1352</c:v>
                </c:pt>
                <c:pt idx="7">
                  <c:v>1380</c:v>
                </c:pt>
                <c:pt idx="8">
                  <c:v>1411</c:v>
                </c:pt>
                <c:pt idx="9">
                  <c:v>1465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005-460C-B994-6A3764125CD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43435</c:v>
                </c:pt>
                <c:pt idx="1">
                  <c:v>43466</c:v>
                </c:pt>
                <c:pt idx="2">
                  <c:v>43497</c:v>
                </c:pt>
                <c:pt idx="3">
                  <c:v>43525</c:v>
                </c:pt>
                <c:pt idx="4">
                  <c:v>43556</c:v>
                </c:pt>
                <c:pt idx="5">
                  <c:v>43586</c:v>
                </c:pt>
                <c:pt idx="6">
                  <c:v>43617</c:v>
                </c:pt>
                <c:pt idx="7">
                  <c:v>43647</c:v>
                </c:pt>
                <c:pt idx="8">
                  <c:v>43678</c:v>
                </c:pt>
                <c:pt idx="9">
                  <c:v>43709</c:v>
                </c:pt>
              </c:numCache>
            </c:numRef>
          </c:cat>
          <c:val>
            <c:numRef>
              <c:f>Sheet1!$G$2:$G$11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005-460C-B994-6A3764125C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439432"/>
        <c:axId val="300433200"/>
      </c:lineChart>
      <c:dateAx>
        <c:axId val="300439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33200"/>
        <c:crosses val="autoZero"/>
        <c:auto val="1"/>
        <c:lblOffset val="100"/>
        <c:baseTimeUnit val="months"/>
      </c:dateAx>
      <c:valAx>
        <c:axId val="300433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39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26818-B8C7-47C8-A18D-1292AB6C3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94480E-D2F0-4A50-99E8-5EEB39D391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6388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886A0B-10EB-49F3-9BD3-810570C426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917DB-983C-48EE-94E5-65F6B1C6F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5829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Overall Audience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Philadelphia Insurance</dc:title>
  <dc:creator>Frederik Peiniger</dc:creator>
  <cp:lastModifiedBy>Frederik Peiniger</cp:lastModifiedBy>
  <cp:revision>1</cp:revision>
  <dcterms:created xsi:type="dcterms:W3CDTF">2019-10-24T13:42:10Z</dcterms:created>
  <dcterms:modified xsi:type="dcterms:W3CDTF">2019-10-24T13:42:16Z</dcterms:modified>
</cp:coreProperties>
</file>