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3870</c:v>
                </c:pt>
                <c:pt idx="1">
                  <c:v>3909</c:v>
                </c:pt>
                <c:pt idx="2">
                  <c:v>3943</c:v>
                </c:pt>
                <c:pt idx="3">
                  <c:v>4002</c:v>
                </c:pt>
                <c:pt idx="4">
                  <c:v>4036</c:v>
                </c:pt>
                <c:pt idx="5">
                  <c:v>4057</c:v>
                </c:pt>
                <c:pt idx="6">
                  <c:v>4087</c:v>
                </c:pt>
                <c:pt idx="7">
                  <c:v>4140</c:v>
                </c:pt>
                <c:pt idx="8">
                  <c:v>4163</c:v>
                </c:pt>
                <c:pt idx="9">
                  <c:v>4179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7B-416C-8B33-874EEE533D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3118</c:v>
                </c:pt>
                <c:pt idx="1">
                  <c:v>3135</c:v>
                </c:pt>
                <c:pt idx="2">
                  <c:v>3159</c:v>
                </c:pt>
                <c:pt idx="3">
                  <c:v>3208</c:v>
                </c:pt>
                <c:pt idx="4">
                  <c:v>3222</c:v>
                </c:pt>
                <c:pt idx="5">
                  <c:v>3235</c:v>
                </c:pt>
                <c:pt idx="6">
                  <c:v>3296</c:v>
                </c:pt>
                <c:pt idx="7">
                  <c:v>3307</c:v>
                </c:pt>
                <c:pt idx="8">
                  <c:v>3334</c:v>
                </c:pt>
                <c:pt idx="9">
                  <c:v>3412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7B-416C-8B33-874EEE533D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7B-416C-8B33-874EEE533D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16556</c:v>
                </c:pt>
                <c:pt idx="1">
                  <c:v>17280</c:v>
                </c:pt>
                <c:pt idx="2">
                  <c:v>17665</c:v>
                </c:pt>
                <c:pt idx="3">
                  <c:v>18111</c:v>
                </c:pt>
                <c:pt idx="4">
                  <c:v>18547</c:v>
                </c:pt>
                <c:pt idx="5">
                  <c:v>18987</c:v>
                </c:pt>
                <c:pt idx="6">
                  <c:v>19471</c:v>
                </c:pt>
                <c:pt idx="7">
                  <c:v>20086</c:v>
                </c:pt>
                <c:pt idx="8">
                  <c:v>20597</c:v>
                </c:pt>
                <c:pt idx="9">
                  <c:v>21109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7B-416C-8B33-874EEE533D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1148</c:v>
                </c:pt>
                <c:pt idx="1">
                  <c:v>1191</c:v>
                </c:pt>
                <c:pt idx="2">
                  <c:v>1214</c:v>
                </c:pt>
                <c:pt idx="3">
                  <c:v>1248</c:v>
                </c:pt>
                <c:pt idx="4">
                  <c:v>1285</c:v>
                </c:pt>
                <c:pt idx="5">
                  <c:v>1313</c:v>
                </c:pt>
                <c:pt idx="6">
                  <c:v>1352</c:v>
                </c:pt>
                <c:pt idx="7">
                  <c:v>1380</c:v>
                </c:pt>
                <c:pt idx="8">
                  <c:v>1411</c:v>
                </c:pt>
                <c:pt idx="9">
                  <c:v>1465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7B-416C-8B33-874EEE533DE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43435</c:v>
                </c:pt>
                <c:pt idx="1">
                  <c:v>43466</c:v>
                </c:pt>
                <c:pt idx="2">
                  <c:v>43497</c:v>
                </c:pt>
                <c:pt idx="3">
                  <c:v>43525</c:v>
                </c:pt>
                <c:pt idx="4">
                  <c:v>43556</c:v>
                </c:pt>
                <c:pt idx="5">
                  <c:v>43586</c:v>
                </c:pt>
                <c:pt idx="6">
                  <c:v>43617</c:v>
                </c:pt>
                <c:pt idx="7">
                  <c:v>43647</c:v>
                </c:pt>
                <c:pt idx="8">
                  <c:v>43678</c:v>
                </c:pt>
                <c:pt idx="9">
                  <c:v>43709</c:v>
                </c:pt>
              </c:numCache>
            </c:num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7B-416C-8B33-874EEE533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56680"/>
        <c:axId val="302057008"/>
      </c:lineChart>
      <c:dateAx>
        <c:axId val="30205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57008"/>
        <c:crosses val="autoZero"/>
        <c:auto val="1"/>
        <c:lblOffset val="100"/>
        <c:baseTimeUnit val="months"/>
      </c:dateAx>
      <c:valAx>
        <c:axId val="30205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5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486A5-AB17-4A14-9E3A-53702E832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7846D2-C306-4280-B670-5A7A412014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8224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7F38E-E04B-4A29-A296-EC469B1EB0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A0399-9681-4D29-910D-F520EC74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375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Peiniger</dc:creator>
  <cp:lastModifiedBy>Frederik Peiniger</cp:lastModifiedBy>
  <cp:revision>1</cp:revision>
  <dcterms:created xsi:type="dcterms:W3CDTF">2019-10-24T13:36:38Z</dcterms:created>
  <dcterms:modified xsi:type="dcterms:W3CDTF">2019-10-24T13:36:43Z</dcterms:modified>
</cp:coreProperties>
</file>