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D4-402D-8651-99F325F37B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D4-402D-8651-99F325F37B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D4-402D-8651-99F325F37B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D4-402D-8651-99F325F37B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D4-402D-8651-99F325F37B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D4-402D-8651-99F325F37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724048"/>
        <c:axId val="261726016"/>
      </c:lineChart>
      <c:dateAx>
        <c:axId val="26172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26016"/>
        <c:crosses val="autoZero"/>
        <c:auto val="1"/>
        <c:lblOffset val="100"/>
        <c:baseTimeUnit val="months"/>
      </c:dateAx>
      <c:valAx>
        <c:axId val="26172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2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DB9C9-B579-41D6-B464-560715CE8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5CF8B-0FD1-4065-A587-557B81269F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251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C8B8B-3A47-4887-A50F-B9AAB89EC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A5559-4543-4CB3-9F60-8A1E3A333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43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2019-10-24T13:20:28Z</dcterms:created>
  <dcterms:modified xsi:type="dcterms:W3CDTF">2019-10-24T13:20:32Z</dcterms:modified>
</cp:coreProperties>
</file>