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Sheet1!$B$2:$B$10</c:f>
            </c:numRef>
          </c:val>
          <c:smooth val="0"/>
          <c:extLst>
            <c:ext xmlns:c16="http://schemas.microsoft.com/office/drawing/2014/chart" uri="{C3380CC4-5D6E-409C-BE32-E72D297353CC}">
              <c16:uniqueId val="{00000000-A9EF-4156-85D1-BDFD554294A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Sheet1!$C$2:$C$10</c:f>
            </c:numRef>
          </c:val>
          <c:smooth val="0"/>
          <c:extLst>
            <c:ext xmlns:c16="http://schemas.microsoft.com/office/drawing/2014/chart" uri="{C3380CC4-5D6E-409C-BE32-E72D297353CC}">
              <c16:uniqueId val="{00000001-A9EF-4156-85D1-BDFD554294A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Sheet1!$D$2:$D$10</c:f>
            </c:numRef>
          </c:val>
          <c:smooth val="0"/>
          <c:extLst>
            <c:ext xmlns:c16="http://schemas.microsoft.com/office/drawing/2014/chart" uri="{C3380CC4-5D6E-409C-BE32-E72D297353CC}">
              <c16:uniqueId val="{00000002-A9EF-4156-85D1-BDFD554294A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Sheet1!$E$2:$E$10</c:f>
            </c:numRef>
          </c:val>
          <c:smooth val="0"/>
          <c:extLst>
            <c:ext xmlns:c16="http://schemas.microsoft.com/office/drawing/2014/chart" uri="{C3380CC4-5D6E-409C-BE32-E72D297353CC}">
              <c16:uniqueId val="{00000003-A9EF-4156-85D1-BDFD554294A8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Sheet1!$F$2:$F$10</c:f>
            </c:numRef>
          </c:val>
          <c:smooth val="0"/>
          <c:extLst>
            <c:ext xmlns:c16="http://schemas.microsoft.com/office/drawing/2014/chart" uri="{C3380CC4-5D6E-409C-BE32-E72D297353CC}">
              <c16:uniqueId val="{00000004-A9EF-4156-85D1-BDFD554294A8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Sheet1!$A$2:$A$10</c:f>
            </c:multiLvlStrRef>
          </c:cat>
          <c:val>
            <c:numRef>
              <c:f>Sheet1!$G$2:$G$10</c:f>
            </c:numRef>
          </c:val>
          <c:smooth val="0"/>
          <c:extLst>
            <c:ext xmlns:c16="http://schemas.microsoft.com/office/drawing/2014/chart" uri="{C3380CC4-5D6E-409C-BE32-E72D297353CC}">
              <c16:uniqueId val="{00000005-A9EF-4156-85D1-BDFD554294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489304"/>
        <c:axId val="248487008"/>
      </c:lineChart>
      <c:catAx>
        <c:axId val="248489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487008"/>
        <c:crosses val="autoZero"/>
        <c:auto val="1"/>
        <c:lblAlgn val="ctr"/>
        <c:lblOffset val="100"/>
        <c:noMultiLvlLbl val="0"/>
      </c:catAx>
      <c:valAx>
        <c:axId val="24848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489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E4475-FA31-47E6-AD70-CB2F021CA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80324F-8ECD-451E-9E65-312EFAA81B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24181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D0B5C1-B385-4194-AA3A-3F8592F85D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0F190A-59B2-4396-A902-86C3901D6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8262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Overall Audience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Philadelphia Insurance</dc:title>
  <dc:creator>Frederik Peiniger</dc:creator>
  <cp:lastModifiedBy>Frederik Peiniger</cp:lastModifiedBy>
  <cp:revision>1</cp:revision>
  <dcterms:created xsi:type="dcterms:W3CDTF">2019-10-24T13:18:44Z</dcterms:created>
  <dcterms:modified xsi:type="dcterms:W3CDTF">2019-10-24T13:18:50Z</dcterms:modified>
</cp:coreProperties>
</file>