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3909</c:v>
                </c:pt>
                <c:pt idx="1">
                  <c:v>3943</c:v>
                </c:pt>
                <c:pt idx="2">
                  <c:v>4002</c:v>
                </c:pt>
                <c:pt idx="3">
                  <c:v>4036</c:v>
                </c:pt>
                <c:pt idx="4">
                  <c:v>4057</c:v>
                </c:pt>
                <c:pt idx="5">
                  <c:v>4087</c:v>
                </c:pt>
                <c:pt idx="6">
                  <c:v>4140</c:v>
                </c:pt>
                <c:pt idx="7">
                  <c:v>4163</c:v>
                </c:pt>
                <c:pt idx="8">
                  <c:v>4179</c:v>
                </c:pt>
                <c:pt idx="9">
                  <c:v>4195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A7-474B-B9DF-ABF57A5C3E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3135</c:v>
                </c:pt>
                <c:pt idx="1">
                  <c:v>3159</c:v>
                </c:pt>
                <c:pt idx="2">
                  <c:v>3208</c:v>
                </c:pt>
                <c:pt idx="3">
                  <c:v>3222</c:v>
                </c:pt>
                <c:pt idx="4">
                  <c:v>3235</c:v>
                </c:pt>
                <c:pt idx="5">
                  <c:v>3296</c:v>
                </c:pt>
                <c:pt idx="6">
                  <c:v>3307</c:v>
                </c:pt>
                <c:pt idx="7">
                  <c:v>3334</c:v>
                </c:pt>
                <c:pt idx="8">
                  <c:v>3412</c:v>
                </c:pt>
                <c:pt idx="9">
                  <c:v>3417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A7-474B-B9DF-ABF57A5C3E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A7-474B-B9DF-ABF57A5C3E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17280</c:v>
                </c:pt>
                <c:pt idx="1">
                  <c:v>17665</c:v>
                </c:pt>
                <c:pt idx="2">
                  <c:v>18111</c:v>
                </c:pt>
                <c:pt idx="3">
                  <c:v>18547</c:v>
                </c:pt>
                <c:pt idx="4">
                  <c:v>18987</c:v>
                </c:pt>
                <c:pt idx="5">
                  <c:v>19471</c:v>
                </c:pt>
                <c:pt idx="6">
                  <c:v>20086</c:v>
                </c:pt>
                <c:pt idx="7">
                  <c:v>20597</c:v>
                </c:pt>
                <c:pt idx="8">
                  <c:v>21109</c:v>
                </c:pt>
                <c:pt idx="9">
                  <c:v>21513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A7-474B-B9DF-ABF57A5C3E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1191</c:v>
                </c:pt>
                <c:pt idx="1">
                  <c:v>1214</c:v>
                </c:pt>
                <c:pt idx="2">
                  <c:v>1248</c:v>
                </c:pt>
                <c:pt idx="3">
                  <c:v>1285</c:v>
                </c:pt>
                <c:pt idx="4">
                  <c:v>1313</c:v>
                </c:pt>
                <c:pt idx="5">
                  <c:v>1352</c:v>
                </c:pt>
                <c:pt idx="6">
                  <c:v>1380</c:v>
                </c:pt>
                <c:pt idx="7">
                  <c:v>1411</c:v>
                </c:pt>
                <c:pt idx="8">
                  <c:v>1465</c:v>
                </c:pt>
                <c:pt idx="9">
                  <c:v>1512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5A7-474B-B9DF-ABF57A5C3E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5A7-474B-B9DF-ABF57A5C3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168536"/>
        <c:axId val="303166240"/>
      </c:lineChart>
      <c:dateAx>
        <c:axId val="303168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66240"/>
        <c:crosses val="autoZero"/>
        <c:auto val="1"/>
        <c:lblOffset val="100"/>
        <c:baseTimeUnit val="months"/>
      </c:dateAx>
      <c:valAx>
        <c:axId val="30316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6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F1FC4-FD9F-41C2-B68C-523A0988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6BE933-EA90-4FAD-B1FD-E3387C006B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528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C44DB-072C-4393-8B4B-9D46C34B3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69891-D962-4206-BD50-04E3D0641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391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Peiniger</dc:creator>
  <cp:lastModifiedBy>Frederik Peiniger</cp:lastModifiedBy>
  <cp:revision>1</cp:revision>
  <dcterms:created xsi:type="dcterms:W3CDTF">2019-10-24T13:13:17Z</dcterms:created>
  <dcterms:modified xsi:type="dcterms:W3CDTF">2019-10-24T13:13:22Z</dcterms:modified>
</cp:coreProperties>
</file>