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94CA-4ADA-8FC9-5FC5BAE554C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94CA-4ADA-8FC9-5FC5BAE554C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94CA-4ADA-8FC9-5FC5BAE554C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94CA-4ADA-8FC9-5FC5BAE554C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smooth val="0"/>
          <c:extLst>
            <c:ext xmlns:c16="http://schemas.microsoft.com/office/drawing/2014/chart" uri="{C3380CC4-5D6E-409C-BE32-E72D297353CC}">
              <c16:uniqueId val="{00000004-94CA-4ADA-8FC9-5FC5BAE554C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Sheet1!$G$2:$G$13</c:f>
            </c:numRef>
          </c:val>
          <c:smooth val="0"/>
          <c:extLst>
            <c:ext xmlns:c16="http://schemas.microsoft.com/office/drawing/2014/chart" uri="{C3380CC4-5D6E-409C-BE32-E72D297353CC}">
              <c16:uniqueId val="{00000005-94CA-4ADA-8FC9-5FC5BAE55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292096"/>
        <c:axId val="254292752"/>
      </c:lineChart>
      <c:catAx>
        <c:axId val="25429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92752"/>
        <c:crosses val="autoZero"/>
        <c:auto val="1"/>
        <c:lblAlgn val="ctr"/>
        <c:lblOffset val="100"/>
        <c:noMultiLvlLbl val="0"/>
      </c:catAx>
      <c:valAx>
        <c:axId val="25429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9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DD454-F496-4C14-8B26-49159ABF6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8EEE48-06CC-4CFF-A19B-20E71DAA92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1521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37667-54B7-4FD5-BA7B-643C5D597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81266-DBFF-42BA-B8DE-1E8E2DE15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947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Peiniger</dc:creator>
  <cp:lastModifiedBy>Frederik Peiniger</cp:lastModifiedBy>
  <cp:revision>1</cp:revision>
  <dcterms:created xsi:type="dcterms:W3CDTF">2019-10-24T13:12:10Z</dcterms:created>
  <dcterms:modified xsi:type="dcterms:W3CDTF">2019-10-24T13:12:14Z</dcterms:modified>
</cp:coreProperties>
</file>