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3420</c:v>
                </c:pt>
                <c:pt idx="1">
                  <c:v>3450</c:v>
                </c:pt>
                <c:pt idx="2">
                  <c:v>3484</c:v>
                </c:pt>
                <c:pt idx="3">
                  <c:v>3509</c:v>
                </c:pt>
                <c:pt idx="4">
                  <c:v>3542</c:v>
                </c:pt>
                <c:pt idx="5">
                  <c:v>3592</c:v>
                </c:pt>
                <c:pt idx="6">
                  <c:v>3621</c:v>
                </c:pt>
                <c:pt idx="7">
                  <c:v>3679</c:v>
                </c:pt>
                <c:pt idx="8">
                  <c:v>3750</c:v>
                </c:pt>
                <c:pt idx="9">
                  <c:v>3803</c:v>
                </c:pt>
                <c:pt idx="10">
                  <c:v>3845</c:v>
                </c:pt>
                <c:pt idx="11">
                  <c:v>3870</c:v>
                </c:pt>
                <c:pt idx="12">
                  <c:v>3909</c:v>
                </c:pt>
                <c:pt idx="13">
                  <c:v>3943</c:v>
                </c:pt>
                <c:pt idx="14">
                  <c:v>4002</c:v>
                </c:pt>
                <c:pt idx="15">
                  <c:v>4036</c:v>
                </c:pt>
                <c:pt idx="16">
                  <c:v>4057</c:v>
                </c:pt>
                <c:pt idx="17">
                  <c:v>4087</c:v>
                </c:pt>
                <c:pt idx="18">
                  <c:v>4140</c:v>
                </c:pt>
                <c:pt idx="19">
                  <c:v>4163</c:v>
                </c:pt>
                <c:pt idx="20">
                  <c:v>4179</c:v>
                </c:pt>
                <c:pt idx="21">
                  <c:v>4195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8A-406A-9766-B42F39212A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2868</c:v>
                </c:pt>
                <c:pt idx="1">
                  <c:v>2900</c:v>
                </c:pt>
                <c:pt idx="2">
                  <c:v>2922</c:v>
                </c:pt>
                <c:pt idx="3">
                  <c:v>2967</c:v>
                </c:pt>
                <c:pt idx="4">
                  <c:v>3018</c:v>
                </c:pt>
                <c:pt idx="5">
                  <c:v>3042</c:v>
                </c:pt>
                <c:pt idx="6">
                  <c:v>3061</c:v>
                </c:pt>
                <c:pt idx="7">
                  <c:v>3064</c:v>
                </c:pt>
                <c:pt idx="8">
                  <c:v>3097</c:v>
                </c:pt>
                <c:pt idx="9">
                  <c:v>3108</c:v>
                </c:pt>
                <c:pt idx="10">
                  <c:v>3113</c:v>
                </c:pt>
                <c:pt idx="11">
                  <c:v>3118</c:v>
                </c:pt>
                <c:pt idx="12">
                  <c:v>3135</c:v>
                </c:pt>
                <c:pt idx="13">
                  <c:v>3159</c:v>
                </c:pt>
                <c:pt idx="14">
                  <c:v>3208</c:v>
                </c:pt>
                <c:pt idx="15">
                  <c:v>3222</c:v>
                </c:pt>
                <c:pt idx="16">
                  <c:v>3235</c:v>
                </c:pt>
                <c:pt idx="17">
                  <c:v>3296</c:v>
                </c:pt>
                <c:pt idx="18">
                  <c:v>3307</c:v>
                </c:pt>
                <c:pt idx="19">
                  <c:v>3334</c:v>
                </c:pt>
                <c:pt idx="20">
                  <c:v>3412</c:v>
                </c:pt>
                <c:pt idx="21">
                  <c:v>3417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8A-406A-9766-B42F39212A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8A-406A-9766-B42F39212A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13783</c:v>
                </c:pt>
                <c:pt idx="1">
                  <c:v>14043</c:v>
                </c:pt>
                <c:pt idx="2">
                  <c:v>14233</c:v>
                </c:pt>
                <c:pt idx="3">
                  <c:v>14487</c:v>
                </c:pt>
                <c:pt idx="4">
                  <c:v>14735</c:v>
                </c:pt>
                <c:pt idx="5">
                  <c:v>15014</c:v>
                </c:pt>
                <c:pt idx="6">
                  <c:v>15337</c:v>
                </c:pt>
                <c:pt idx="7">
                  <c:v>15622</c:v>
                </c:pt>
                <c:pt idx="8">
                  <c:v>15830</c:v>
                </c:pt>
                <c:pt idx="9">
                  <c:v>16027</c:v>
                </c:pt>
                <c:pt idx="10">
                  <c:v>16239</c:v>
                </c:pt>
                <c:pt idx="11">
                  <c:v>16556</c:v>
                </c:pt>
                <c:pt idx="12">
                  <c:v>17280</c:v>
                </c:pt>
                <c:pt idx="13">
                  <c:v>17665</c:v>
                </c:pt>
                <c:pt idx="14">
                  <c:v>18111</c:v>
                </c:pt>
                <c:pt idx="15">
                  <c:v>18547</c:v>
                </c:pt>
                <c:pt idx="16">
                  <c:v>18987</c:v>
                </c:pt>
                <c:pt idx="17">
                  <c:v>19471</c:v>
                </c:pt>
                <c:pt idx="18">
                  <c:v>20086</c:v>
                </c:pt>
                <c:pt idx="19">
                  <c:v>20597</c:v>
                </c:pt>
                <c:pt idx="20">
                  <c:v>21109</c:v>
                </c:pt>
                <c:pt idx="21">
                  <c:v>21513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B8A-406A-9766-B42F39212A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855</c:v>
                </c:pt>
                <c:pt idx="1">
                  <c:v>878</c:v>
                </c:pt>
                <c:pt idx="2">
                  <c:v>913</c:v>
                </c:pt>
                <c:pt idx="3">
                  <c:v>958</c:v>
                </c:pt>
                <c:pt idx="4">
                  <c:v>979</c:v>
                </c:pt>
                <c:pt idx="5">
                  <c:v>1003</c:v>
                </c:pt>
                <c:pt idx="6">
                  <c:v>1022</c:v>
                </c:pt>
                <c:pt idx="7">
                  <c:v>1051</c:v>
                </c:pt>
                <c:pt idx="8">
                  <c:v>1080</c:v>
                </c:pt>
                <c:pt idx="9">
                  <c:v>1115</c:v>
                </c:pt>
                <c:pt idx="10">
                  <c:v>1137</c:v>
                </c:pt>
                <c:pt idx="11">
                  <c:v>1148</c:v>
                </c:pt>
                <c:pt idx="12">
                  <c:v>1191</c:v>
                </c:pt>
                <c:pt idx="13">
                  <c:v>1214</c:v>
                </c:pt>
                <c:pt idx="14">
                  <c:v>1248</c:v>
                </c:pt>
                <c:pt idx="15">
                  <c:v>1285</c:v>
                </c:pt>
                <c:pt idx="16">
                  <c:v>1313</c:v>
                </c:pt>
                <c:pt idx="17">
                  <c:v>1352</c:v>
                </c:pt>
                <c:pt idx="18">
                  <c:v>1380</c:v>
                </c:pt>
                <c:pt idx="19">
                  <c:v>1411</c:v>
                </c:pt>
                <c:pt idx="20">
                  <c:v>1465</c:v>
                </c:pt>
                <c:pt idx="21">
                  <c:v>1512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B8A-406A-9766-B42F39212A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  <c:pt idx="21">
                  <c:v>43739</c:v>
                </c:pt>
                <c:pt idx="22">
                  <c:v>43770</c:v>
                </c:pt>
                <c:pt idx="23">
                  <c:v>43800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B8A-406A-9766-B42F39212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40600"/>
        <c:axId val="296544536"/>
      </c:lineChart>
      <c:dateAx>
        <c:axId val="29654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44536"/>
        <c:crosses val="autoZero"/>
        <c:auto val="1"/>
        <c:lblOffset val="100"/>
        <c:baseTimeUnit val="months"/>
      </c:dateAx>
      <c:valAx>
        <c:axId val="29654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4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6E3C2-4968-4B00-A1ED-959B597D5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8484BB-087B-4544-98A3-95A7307871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5365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D06DD-E76C-444E-B7D0-267900464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AE828-204D-4B1E-A2C2-E8D81956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4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2019-10-24T13:11:00Z</dcterms:created>
  <dcterms:modified xsi:type="dcterms:W3CDTF">2019-10-24T13:11:07Z</dcterms:modified>
</cp:coreProperties>
</file>