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01351-6814-4D0D-8C86-28DEACAA1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507340-5C06-476F-A14D-FDCA6C9F8C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5357372"/>
              </p:ext>
            </p:extLst>
          </p:nvPr>
        </p:nvGraphicFramePr>
        <p:xfrm>
          <a:off x="457200" y="1731963"/>
          <a:ext cx="8229600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5298059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59455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42977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9232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6407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18071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8054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00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- 2019-04-09 19:53:37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#TEAMPHLY arrived in Lexington, #Kentucky today to plant trees in partnership with arbordayfoundation and greenforestswork over the next two days in #DanielBooneNationalForest. Follow #PHLY80KTREES for photos &amp; updates! 😄🌱🌳 #ThinkPHLY #volunteer #reforestation #lexingtonky #arbordayfoundation #nationalforests #nature #treeplanting #makeadifference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https://www.instagram.com/p/BwDc7C7j9-B/media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00:04:13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897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597CDB-A71F-4060-B95C-1E317225B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091081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F4348-F050-41FE-B7F1-F3DEC31A5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77240A-C40D-4561-8AC4-E7AF26851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31618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6306440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34101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39747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39851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74714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17755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51343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58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- 2019-04-10 19:30:33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35 PHLY employees from offices across the country joined greenforestswork today to begin a two-day #treeplanting mission in #DanielBooneNationalForest in #Kentucky. This #forest restoration project is part of #PHLY’s efforts to plant 80,000 trees this year in partnership with arbordayfoundation. 🙌🏼🌱🌳 #PHLY80KTREES #NationalVolunteerWeek #ThinkPHLY #TEAMPHLY #reforestation #arbordayfoundation #nationalforests #nature #giveback #volunteering #goodcause #plantatree #insurance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https://www.instagram.com/p/BwF_E96jK6Z/media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04/29/2019 00:03:27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7.9716 %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065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DE4160-7854-4903-B723-0404C71300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754189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8E8AB-CB13-4370-BF25-CF7159A68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1F9BE1-83B1-4970-A065-0817A48647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144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7033702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69772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096749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73651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06994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731791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22912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549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- 2019-04-02 17:04:09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#Congratulations to PHLY's Bill Misita for being honored at the #Insurance Professionals Association of Long Island's 23rd Annual #Charity Event! A group of #PHLY employees attended the event which benefited the Long Island Special Olympics and The Safe Center. 👏🏼😊 #ThinkPHLY #TEAMPHLY #award #longisland #newyork #specialolympics #csr #instanews #bestoftheday #business #insurancelife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https://www.instagram.com/p/BvxH9rmD01q/media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05/02/2019 00:06:22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7.8947 %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155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- 2019-04-16 17:42:51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#TEAMPHLY pedaled together for a #goodcause! Home Office employees teamed up in #PHLY’s #Health and #Wellness Center for a #SpinAThon to raise money for the marchofdimes. All proceeds from the event benefit research and programs that help give #babies a #healthy start.
👶🏻🚴🏽‍♂️ beabetteryouphlygym #ThinkPHLY #marchofdimes #charity #giveback #spinning #fundraiser #fun #fitness #insurance #donate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https://www.instagram.com/p/BwVPhbnj7M8/media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04/29/2019 00:03:27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7.7953 %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7535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83C906-F96B-4930-BF6F-4CE4D59FF1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2873322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7D7D-1FF1-4357-B537-E02EFE924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Philadelphia Insurance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AF4175-F877-46DF-9EC0-E4D76D8803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3023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728635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4774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611930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81608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1784279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863874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6828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21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phlyinsurance - 2019-04-25 17:09:21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Today, we welcomed #TEAMPHLY’s #children at the Home Office for #TakeYourChildToWorkDay! Our young guests learned about #insurance, enjoyed arts and crafts, and played a #fun game of glow-in-the-dark Jeopardy! 🤗 #ThinkPHLY #kiddos #kidsatwork #futureleaders #insurancelife #funatwork #kidsareawesome #philadelphia #workculture #photooftheday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https://www.instagram.com/p/BwsW193jP61/media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05/03/2019 00:04:13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123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4A4EC1-1620-4310-AD5D-DE6AF869F6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04/01/2019 - 04/30/2019</a:t>
            </a:r>
          </a:p>
        </p:txBody>
      </p:sp>
    </p:spTree>
    <p:extLst>
      <p:ext uri="{BB962C8B-B14F-4D97-AF65-F5344CB8AC3E}">
        <p14:creationId xmlns:p14="http://schemas.microsoft.com/office/powerpoint/2010/main" val="16872947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206</Words>
  <Application>Microsoft Office PowerPoint</Application>
  <PresentationFormat>On-screen Show (4:3)</PresentationFormat>
  <Paragraphs>71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| Philadelphia Insurance - 1 of 4</vt:lpstr>
      <vt:lpstr>Instagram Posts Table | Philadelphia Insurance - 2 of 4</vt:lpstr>
      <vt:lpstr>Instagram Posts Table | Philadelphia Insurance - 3 of 4</vt:lpstr>
      <vt:lpstr>Instagram Posts Table | Philadelphia Insurance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Philadelphia Insurance - 1 of 4</dc:title>
  <dc:creator>Frederik Peiniger</dc:creator>
  <cp:lastModifiedBy>Frederik Peiniger</cp:lastModifiedBy>
  <cp:revision>1</cp:revision>
  <dcterms:created xsi:type="dcterms:W3CDTF">2019-05-08T14:06:47Z</dcterms:created>
  <dcterms:modified xsi:type="dcterms:W3CDTF">2019-05-08T14:07:04Z</dcterms:modified>
</cp:coreProperties>
</file>