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7B2FA-4259-403F-AE85-6550DB515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Instagram Posts Table | TMNAS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3823D6-F4B9-4347-B7FF-F3A094C4E6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2236133"/>
              </p:ext>
            </p:extLst>
          </p:nvPr>
        </p:nvGraphicFramePr>
        <p:xfrm>
          <a:off x="457200" y="1731963"/>
          <a:ext cx="8229600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5178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8685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120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05516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6665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61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- 2019-01-04 16:00:32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#FlashBackFriday in honor of the Eagles playoff game this weekend! Good luck and go birds!!🦅🏈 #flyeaglesfly #eagles #gobirds #philadelphia #football #nfl #playoffs #philadelphiaeagles #funatwork #experiencetmnas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60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- 2019-03-11 14:21:15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TMNAS was once again honored to sponsor and participate in the 34th Annual Special Olympics PA Leprechaun Run! Participants were able to choose between a 2, 5 or 7 mile run down MLK drive to support specialolympicspennsylvania! Thank you to all employees who attended to support such a great cause! 🍀🏃‍♀️🏃‍♂️🏅🌟#LeprechaunRun #SpecialOlympicsPA #SOPA #SpecialOlympics #CSR #GiveBack #Sponsor #Run #ExperienceTMNAS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97.4432 %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- 2019-02-13 17:29:37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Valentine’s Day treats for our TMNAS employees 💙🥨 #employeeappreciation #employee #treat #valentinesday #funatwork #experiencetmnas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68.1690 %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006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8744D-D7B6-4E5B-8C2A-AE843E3AC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3744266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BEBDF-9B52-47BE-863F-04A35B542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Instagram Posts Table | TMNAS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4B8325-A636-4136-949C-BE3853003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579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02073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9485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4866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0150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4151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77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- 2019-02-14 16:17:39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Tokio Marine Next Generation Leadership Program hosted a fundraising event for bethematch, a global leader in bone marrow transplantation. Those who attended learned more about #BeTheMatch, how to join the registry, and what it means to be a donor. Thank you to the employees at TMNAS, TMA, and TMCS who supported and donated! We’d also like to send a HUGE thank you to all the businesses that generously donated in support of our event: tishmanspeyer, Benefit one, cmfarmshare, saffronindiankitchen, peopleshareworks, jimmyjohns, zoeskitchen, tonyronispizza, octanner and Magic Hat Consulting. 💙💚 #BeTheMatch #nextgeneration #csr #fundraising #givingback #bonemarrow #donate #experiencetmnas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10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tmna_services - 2019-04-25 16:05:15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TMNAS celebrated #TakeYourChildToWorkDay! Our guests learned about TMNAS, caught a glimpse of what their parents do at work, completed arts and crafts and participated in some awesome activities at beabetteryouphlygym! #funatwork #kidsatwork #companyculture #fun #risingstars #goodcompany #experiencetmnas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745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F1AD5-7F91-4510-9A31-D376C06BAA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39936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Top Instagram Posts Table | TMNAS - 1 of 2</vt:lpstr>
      <vt:lpstr>Instagram Top Instagram Posts Table | TMNAS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Top Instagram Posts Table | TMNAS - 1 of 2</dc:title>
  <dc:creator>Frederik Peiniger</dc:creator>
  <cp:lastModifiedBy>Frederik Peiniger</cp:lastModifiedBy>
  <cp:revision>1</cp:revision>
  <dcterms:created xsi:type="dcterms:W3CDTF">2019-04-30T13:45:32Z</dcterms:created>
  <dcterms:modified xsi:type="dcterms:W3CDTF">2019-04-30T13:45:44Z</dcterms:modified>
</cp:coreProperties>
</file>