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4F6E5-B6F5-42F6-8258-B77C4D08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TMNAS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89FDC-4EB9-4F8E-B7E3-61A9FA09B8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5535631"/>
              </p:ext>
            </p:extLst>
          </p:nvPr>
        </p:nvGraphicFramePr>
        <p:xfrm>
          <a:off x="457200" y="1731963"/>
          <a:ext cx="82296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833441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6591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07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56904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1715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0366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169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50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TMNA Services - 2019-02-14 16:22:18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Today, Tokio Marine Next Generation Leadership Program hosted a fundraising event for Be The Match, a global leader in bone marrow transplantation. Those who attended learned more about Be The Match, how to join the registry, and what it means to be a donor. Thank you to the employees at TMNAS, TMA, and TMCS who supported and donated! We’d also like to send a HUGE thank you to all the businesses that generously donated in support of our event: Tishman Speyer, Benefit One USA, Inc., The Common Market, Saffron Indian Kitchen, PeopleShare, Jimmy John's, Zoes Kitchen, Tony Roni's, O.C. Tanner, and Magic Hat Consulting. #experienceTMNAS #bethematch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https://media.licdn.com/dms/image/C4E22AQE6Nmn1YH0_JA/feedshare-shrink_8192/0?e=1559779200&amp;v=beta&amp;t=XddeByIJw2dqjJy2Frnuq07VxxyXz5IxeR7NkXIZuYc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00:04:06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69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44739-00A1-4165-91C5-F754C55B3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666044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08761-BD10-40FA-87D3-B06C22C0F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TMNAS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67E84-F2BE-4CF9-BEBD-67FA1349ED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385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649907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6092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6360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6211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2090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0835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3267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51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TMNA Services - 2019-03-29 09:47:27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To celebrate National Women’s History Month, the TMNAS Culture &amp; Spirit Committee and the Women in IT welcomed two guest speakers from the Women’s Health Initiative. Carol Cutler, a member of the Women’s Health Initiative, shared her compelling story as a survivor of heart disease and Heather Forgione, Program Manager for Women &amp; Heart Disease at Lankenau Hospital, shared important information about maintaining strong heart health. @mainlinehealth #NationalWomensHistoryMonth #HeartHealth #WomensHeartInitiative #MainLineHealth #ExperienceTMNAS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https://media.licdn.com/dms/image/C4E22AQFcHZoUraW5Fg/feedshare-shrink_8192/0?e=1559779200&amp;v=beta&amp;t=xnUicLqX56-IqcqWS6wjX3pb4DHQ2YVXe_nkPa3UoFU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00:04:06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954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5955F-FEE3-4C55-8CC6-DD3C6E018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102019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67AC6-8C7C-40C1-96A9-4BCDA5FAC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TMNAS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CC22D0-993D-45A4-B31F-D8A0ABEADF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165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7368502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2709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424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2029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5217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8970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460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96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TMNA Services - 2019-01-07 15:59:31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TMNAS is proud to announce we have been named to the “2018 Best and Brightest Companies to Work for in the Nation®” and the “2018 Best and Brightest Companies to Work for in Wellness®” lists! These awards distinguish TMNAS as a company that delivers exceptional human resource practices and recognizes quality and excellence in health awareness. #bestandbrightest #theBB #culture #workplace #wellness #experienceTMNAS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https://media.licdn.com/dms/image/C4E22AQGjkS5knNJgUg/feedshare-shrink_1280/0?e=1559779200&amp;v=beta&amp;t=XMqKboh8fo1m-LyqzrE3f1qrqQnRJgi17Q4Jc5tkCUE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00:04:06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791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0248E-3949-4C03-A001-C25A6CB57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512628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E820B-F579-40F2-BB9B-0E14D5109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TMNAS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9E985-6786-4750-90FC-C4C0828F5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339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8702743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52286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041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7942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7722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5121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3492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50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TMNA Services - 2019-01-22 10:32:01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 observance of Martin Luther King Jr. Day, a group of TMNAS employees volunteered at the Andrew Hamilton Elementary School, located in West Philadelphia.  Volunteers spent the morning painting the gymnasium and some of the classroom doors!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https://media.licdn.com/dms/image/C4D22AQFiy3qd1vXJlA/feedshare-shrink_8192/0?e=1559779200&amp;v=beta&amp;t=XctF2Y3mAKeNLmbwqus1xmP_0hEoSYfw8YJyYkVt9DY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00:04:06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03E4D-2BA5-47D6-A0D9-5FFA4974C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40669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D34A-F37C-4074-ABB4-2A344A7C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TMNAS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32C116-DDC4-416C-B9D2-57D9F493D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331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92414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48230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55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9249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3166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3438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8028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43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TMNA Services - 2019-03-13 16:23:15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For the 4th consecutive year, TMNAS has been recognized as a Philly.com Top Work Place! We are honored to receive this recognition for 2019 and want to thank all of our employees for making TMNAS a great place to work! #topworkplaces #insurance #goodcompany #experienceTMNAS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https://media.licdn.com/dms/image/C4E22AQF31zvMTn2SJQ/feedshare-shrink_1280/0?e=1559779200&amp;v=beta&amp;t=EkB-JkLhKd_4maeBfk4UVHM-5aE9rNPkw-ccrdUOqYM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00:04:06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51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885F9-E7D9-42E3-BC70-500168B9B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604190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323</Words>
  <Application>Microsoft Office PowerPoint</Application>
  <PresentationFormat>On-screen Show (4:3)</PresentationFormat>
  <Paragraphs>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LinkedIn Updates Table | TMNAS - 1 of 5</vt:lpstr>
      <vt:lpstr>LinkedIn Updates Table | TMNAS - 2 of 5</vt:lpstr>
      <vt:lpstr>LinkedIn Updates Table | TMNAS - 3 of 5</vt:lpstr>
      <vt:lpstr>LinkedIn Updates Table | TMNAS - 4 of 5</vt:lpstr>
      <vt:lpstr>LinkedIn Updates Table | TMNAS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| TMNAS - 1 of 5</dc:title>
  <dc:creator>Frederik Peiniger</dc:creator>
  <cp:lastModifiedBy>Frederik Peiniger</cp:lastModifiedBy>
  <cp:revision>1</cp:revision>
  <dcterms:created xsi:type="dcterms:W3CDTF">2019-04-30T13:35:39Z</dcterms:created>
  <dcterms:modified xsi:type="dcterms:W3CDTF">2019-04-30T13:35:57Z</dcterms:modified>
</cp:coreProperties>
</file>