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366879</c:v>
                </c:pt>
                <c:pt idx="1">
                  <c:v>528870</c:v>
                </c:pt>
                <c:pt idx="2">
                  <c:v>326784</c:v>
                </c:pt>
                <c:pt idx="3">
                  <c:v>252010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64-4F00-907F-A1F0A449E2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236088"/>
        <c:axId val="297238712"/>
      </c:barChart>
      <c:dateAx>
        <c:axId val="297236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38712"/>
        <c:crosses val="autoZero"/>
        <c:auto val="1"/>
        <c:lblOffset val="100"/>
        <c:baseTimeUnit val="months"/>
      </c:dateAx>
      <c:valAx>
        <c:axId val="29723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3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B5710-C0A5-49C9-A73B-F789B2D8A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1CC3EB-03D0-4BC9-B654-FCE5578433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876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BA7F4-4F09-49D4-B478-1F6055E6D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2020E-CC70-4B92-BE89-D82AA1257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365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Facebook Impressions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Impressions | Philadelphia Insurance</dc:title>
  <dc:creator>Frederik Peiniger</dc:creator>
  <cp:lastModifiedBy>Frederik Peiniger</cp:lastModifiedBy>
  <cp:revision>1</cp:revision>
  <dcterms:created xsi:type="dcterms:W3CDTF">2019-04-17T21:06:45Z</dcterms:created>
  <dcterms:modified xsi:type="dcterms:W3CDTF">2019-04-17T21:06:48Z</dcterms:modified>
</cp:coreProperties>
</file>