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38C9-4D5C-BA5C-7B558B07B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717288"/>
        <c:axId val="297718272"/>
      </c:barChart>
      <c:catAx>
        <c:axId val="29771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18272"/>
        <c:crosses val="autoZero"/>
        <c:auto val="1"/>
        <c:lblAlgn val="ctr"/>
        <c:lblOffset val="100"/>
        <c:noMultiLvlLbl val="0"/>
      </c:catAx>
      <c:valAx>
        <c:axId val="2977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1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D3E4-7BCA-4F94-BD86-0884EB8FB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8F591D-7E36-4D57-BBAA-D9398B8139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495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DDDB3-7798-4DB9-AAA4-DBDD2A1CA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15217F-8A56-4950-8A6E-C2E7E5452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1901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Impressions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Impressions | Philadelphia Insurance</dc:title>
  <dc:creator>Frederik Peiniger</dc:creator>
  <cp:lastModifiedBy>Frederik Peiniger</cp:lastModifiedBy>
  <cp:revision>1</cp:revision>
  <dcterms:created xsi:type="dcterms:W3CDTF">2019-04-17T21:06:10Z</dcterms:created>
  <dcterms:modified xsi:type="dcterms:W3CDTF">2019-04-17T21:06:15Z</dcterms:modified>
</cp:coreProperties>
</file>