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A645-D832-41B4-9340-A7D991570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7C0F8B-00F5-44F1-ADD2-F2DA13DEC0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4502434"/>
              </p:ext>
            </p:extLst>
          </p:nvPr>
        </p:nvGraphicFramePr>
        <p:xfrm>
          <a:off x="457200" y="1731963"/>
          <a:ext cx="8229604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4933777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74062344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78594903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227485026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362923884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31741641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41541127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29004643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53485245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55032593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30818972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497754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16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141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94E12-DE59-43EC-AD92-679A975B9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902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Stories Key Metrics Table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Key Metrics Table | Philadelphia Insurance</dc:title>
  <dc:creator>Frederik Peiniger</dc:creator>
  <cp:lastModifiedBy>Frederik Peiniger</cp:lastModifiedBy>
  <cp:revision>1</cp:revision>
  <dcterms:created xsi:type="dcterms:W3CDTF">2019-04-17T18:22:14Z</dcterms:created>
  <dcterms:modified xsi:type="dcterms:W3CDTF">2019-04-17T18:22:20Z</dcterms:modified>
</cp:coreProperties>
</file>