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6D069-5C19-4997-91A3-6BB8D9109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464C2B-2D67-42AB-94E6-DDD437250E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6555764"/>
              </p:ext>
            </p:extLst>
          </p:nvPr>
        </p:nvGraphicFramePr>
        <p:xfrm>
          <a:off x="457200" y="1731963"/>
          <a:ext cx="8229600" cy="405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12422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52045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05455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4637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89604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4068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6325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9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- 2019-03-19 16:38:34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Jackie Jamison of our #Compliance department recently celebrated her 30th #workanniversary with #PHLY. #Congratulations to Jackie and #thankyou for 30 years of #dedicated service! 👏🏼🎉 #TEAMPHLY #ThinkPHLY #happyanniversary #insurance #appreciationpost #committment #insurancelife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https://www.instagram.com/p/BvNB6Hwnx6I/media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04/15/2019 00:02:22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30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- 2019-03-21 16:47:38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From the East coast to the West coast, #TEAMPHLY rocked their #socks in support of #WorldDownSyndromeDay! Did you #RockYourSocks today? Post a picture below! 🧦💙😊 #ThinkPHLY #worlddownsyndromeday2019 #lotsofsocks #wdsd19 #leavenoonebehind #nothingdownaboutit #extrachromosome #downsyndromeawareness #inclusion #bestoftheday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https://www.instagram.com/p/BvSMiQBDYLj/media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04/17/2019 00:03:06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97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BEF28-D75B-4F3E-A5C1-214DFDF24B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532149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524AC-4E54-4D6B-8D15-A0A2EF95D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CF48D5-8552-4BF7-86AD-CF978B036F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9523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032826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49505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39242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41590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31842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70354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0530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10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- 2019-03-15 11:50:32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#PHLY employees recently attended the Women’s #Empowerment Summit at drexeluniv. Sponsored by the Jamie &amp; Lisa Maguire Empowerment Program for Female Leaders, the summit focused on important issues facing #femaleleaders of today and tomorrow.👌🏼💁🏻‍♀️ #ThinkPHLY #TEAMPHLY #women #WomensHistoryMonth #womensempowerment #equality #inspiration #business #picoftheday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https://www.instagram.com/p/BvCNw-pj4v2/media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04/15/2019 00:02:22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7.5671 %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035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D505C-CC59-46F2-B597-AF117AEF7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648042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9F788-79B8-4E48-9E3A-89CA92BE7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6531BA-7474-4214-9403-BFF092EB04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5314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520631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96905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53160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04514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64851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5750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7862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01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- 2019-03-27 18:08:02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Today, #TEAMPHLY welcomed 88 new employees from across the US to the Home Office for our semi-annual New Hire Training! Our newest team members ended their first day of training at the #PHLY Product Expo, a #fun event that introduces them to our products and services. 😃🙌🏼#NHTExpo19 #ThinkPHLY #insurance #jobtraining #newhires #insurancelife #hiring #career #philadelphia #instajob #business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https://www.instagram.com/p/BvhygXtD-LY/media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04/15/2019 00:02:22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210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085B7-32DD-4BE5-B92B-23C92FF91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523611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EB8A2-BE67-4FC9-88EB-381CE5F8B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88BD8F-5EA6-41C3-9FED-70E96C5F5D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744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72391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38643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33319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5620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3080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10180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9928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61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- 2019-03-29 17:02:37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our newest team members for successfully completing New Hire Training! On Wednesday, our Home Office welcomed 88 new employees from across the US to introduce them to the #PHLY culture, our products, and our services. The semi-annual #training program included various workshops, panel discussions, a PHLY product expo, and team-building activities to help them adjust to their new roles. Welcome to #TEAMPHLY! 👏🏼😃 #ThinkPHLY #insurance #jobtraining #newhires #insurancelife #hiring #career #philadelphia #instajob #business #jobseekers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https://www.instagram.com/p/Bvm0nCzjU1n/media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04/16/2019 00:02:49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872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89FFD-DE8E-42A7-8362-A2590A0794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9552127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204</Words>
  <Application>Microsoft Office PowerPoint</Application>
  <PresentationFormat>On-screen Show (4:3)</PresentationFormat>
  <Paragraphs>71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Posts Table | Philadelphia Insurance - 1 of 4</vt:lpstr>
      <vt:lpstr>Instagram Posts Table | Philadelphia Insurance - 2 of 4</vt:lpstr>
      <vt:lpstr>Instagram Posts Table | Philadelphia Insurance - 3 of 4</vt:lpstr>
      <vt:lpstr>Instagram Posts Table | Philadelphia Insurance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Philadelphia Insurance - 1 of 4</dc:title>
  <dc:creator>Frederik Peiniger</dc:creator>
  <cp:lastModifiedBy>Frederik Peiniger</cp:lastModifiedBy>
  <cp:revision>1</cp:revision>
  <dcterms:created xsi:type="dcterms:W3CDTF">2019-04-17T18:09:16Z</dcterms:created>
  <dcterms:modified xsi:type="dcterms:W3CDTF">2019-04-17T18:09:33Z</dcterms:modified>
</cp:coreProperties>
</file>