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3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978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A39B4-795B-40D9-9D93-E1B6E7632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A028AA-0F4D-45E2-BCE0-5C5EB6C5AE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6682019"/>
              </p:ext>
            </p:extLst>
          </p:nvPr>
        </p:nvGraphicFramePr>
        <p:xfrm>
          <a:off x="457200" y="1731963"/>
          <a:ext cx="8229600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5649741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1096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4257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28680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9929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5533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5550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468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@PHLYINS - 2019-03-13 16:59:16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Throughout March, the Women’s Leadership Series and #TEAMPHLY are co-hosting several events in support of #WomensHistoryMonth. Today, #AmeriKick visited the Home Office to give employees #selfdefense training! https://t.co/WqrPVNxYcF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03/30/2019 06:30:44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594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@PHLYINS - 2019-03-13 10:14:28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We're proud to sponsor the #EaglesCareSummit which brings together local #nonprofits and provides their staff with the tools, information, resources, and connections they need to perform at their highest levels. https://t.co/khBVbG1OYK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03/15/2019 06:28:11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824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@PHLYINS - 2019-03-01 11:01:41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#TEAMPHLY joined women around the world to #SpeakUp for inclusive leadership in the workplace at the @diversitypa #Philadelphia Women in Leadership Symposium! 🙌🏼#WomensHistoryMonth https://t.co/rnfcJaPEHX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03/05/2019 18:31:23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9956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C057B7-F1B9-4B74-ABD9-26E1433468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4284087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08EAC-9CB7-43FE-B8A6-12BD3034D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1F8ACB-1936-4EAD-B2AE-7F89C94ABE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52987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24051441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24797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9376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0383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3084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0772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8387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322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@PHLYINS - 2019-03-12 15:10:07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PHLY was recognized as one of the #TopWorkplaces in the #Philadelphia region for the 10th consecutive year! We value employee feedback and are pleased to receive this recognition which is based solely on surveys completed by our employees. https://t.co/offi41iTQu https://t.co/EhiyZeIYCC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03/26/2019 18:35:19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569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@PHLYINS - 2019-03-21 16:17:46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From the East coast to the West coast, #TEAMPHLY rocked their socks in support of #WorldDownSyndromeDay! Did you #RockYourSocks today? Post a picture below! https://t.co/dooUHNHCHZ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03/23/2019 06:33:32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0622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6C4B28-3CF6-4DE5-9A6D-4C2827F1F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34086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121</Words>
  <Application>Microsoft Office PowerPoint</Application>
  <PresentationFormat>On-screen Show (4:3)</PresentationFormat>
  <Paragraphs>52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Twitter Own and Retweeted Tweets Table | Philadelphia Insurance - 1 of 2</vt:lpstr>
      <vt:lpstr>Twitter Own and Retweeted Tweets Table | Philadelphia Insurance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| Philadelphia Insurance - 1 of 2</dc:title>
  <dc:creator>Frederik Peiniger</dc:creator>
  <cp:lastModifiedBy>Frederik Peiniger</cp:lastModifiedBy>
  <cp:revision>1</cp:revision>
  <dcterms:created xsi:type="dcterms:W3CDTF">2019-04-17T17:52:10Z</dcterms:created>
  <dcterms:modified xsi:type="dcterms:W3CDTF">2019-04-17T17:52:24Z</dcterms:modified>
</cp:coreProperties>
</file>