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56.9444444444444</c:v>
                </c:pt>
                <c:pt idx="11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7-4C72-AB49-626624C5C8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3.5409035409035399</c:v>
                </c:pt>
                <c:pt idx="1">
                  <c:v>2.7076923076923101</c:v>
                </c:pt>
                <c:pt idx="2">
                  <c:v>2.9921259842519699</c:v>
                </c:pt>
                <c:pt idx="3">
                  <c:v>2.12053571428571</c:v>
                </c:pt>
                <c:pt idx="4">
                  <c:v>3.7790697674418601</c:v>
                </c:pt>
                <c:pt idx="5">
                  <c:v>3.0075187969924801</c:v>
                </c:pt>
                <c:pt idx="6">
                  <c:v>3.6764705882352899</c:v>
                </c:pt>
                <c:pt idx="7">
                  <c:v>5.46218487394958</c:v>
                </c:pt>
                <c:pt idx="8">
                  <c:v>4.3349753694581299</c:v>
                </c:pt>
                <c:pt idx="9">
                  <c:v>4.5256453234998304</c:v>
                </c:pt>
                <c:pt idx="10">
                  <c:v>5.1693404634581102</c:v>
                </c:pt>
                <c:pt idx="11">
                  <c:v>5.1744186046511604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A7-4C72-AB49-626624C5C8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A7-4C72-AB49-626624C5C8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1.39397282254425</c:v>
                </c:pt>
                <c:pt idx="1">
                  <c:v>0.91176016071704502</c:v>
                </c:pt>
                <c:pt idx="2">
                  <c:v>1.02261000093817</c:v>
                </c:pt>
                <c:pt idx="3">
                  <c:v>1.26064735945486</c:v>
                </c:pt>
                <c:pt idx="4">
                  <c:v>0.774393391843056</c:v>
                </c:pt>
                <c:pt idx="5">
                  <c:v>1.18969555035129</c:v>
                </c:pt>
                <c:pt idx="6">
                  <c:v>0.75353664605104198</c:v>
                </c:pt>
                <c:pt idx="7">
                  <c:v>1.21666517015354</c:v>
                </c:pt>
                <c:pt idx="8">
                  <c:v>0.94765742626870997</c:v>
                </c:pt>
                <c:pt idx="9">
                  <c:v>1.1672208367968999</c:v>
                </c:pt>
                <c:pt idx="10">
                  <c:v>1.2624356775300201</c:v>
                </c:pt>
                <c:pt idx="11">
                  <c:v>1.3925000000000001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A7-4C72-AB49-626624C5C8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14.316239316239299</c:v>
                </c:pt>
                <c:pt idx="1">
                  <c:v>9.1736694677871107</c:v>
                </c:pt>
                <c:pt idx="2">
                  <c:v>10.7786728039893</c:v>
                </c:pt>
                <c:pt idx="3">
                  <c:v>12.099811676082901</c:v>
                </c:pt>
                <c:pt idx="4">
                  <c:v>0</c:v>
                </c:pt>
                <c:pt idx="5">
                  <c:v>0</c:v>
                </c:pt>
                <c:pt idx="6">
                  <c:v>9.9233716475095797</c:v>
                </c:pt>
                <c:pt idx="7">
                  <c:v>11.1111111111111</c:v>
                </c:pt>
                <c:pt idx="8">
                  <c:v>8.6247086247086298</c:v>
                </c:pt>
                <c:pt idx="9">
                  <c:v>12.369146005509601</c:v>
                </c:pt>
                <c:pt idx="10">
                  <c:v>10.084033613445399</c:v>
                </c:pt>
                <c:pt idx="11">
                  <c:v>8.4952084952084892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A7-4C72-AB49-626624C5C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845088"/>
        <c:axId val="350844104"/>
      </c:barChart>
      <c:dateAx>
        <c:axId val="35084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44104"/>
        <c:crosses val="autoZero"/>
        <c:auto val="1"/>
        <c:lblOffset val="100"/>
        <c:baseTimeUnit val="months"/>
      </c:dateAx>
      <c:valAx>
        <c:axId val="350844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4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10">
                  <c:v>57.894736842105303</c:v>
                </c:pt>
                <c:pt idx="11">
                  <c:v>13.3333333333333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5-4D60-AA8E-65CB4EEEA8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7.9646017699114999</c:v>
                </c:pt>
                <c:pt idx="1">
                  <c:v>4.9180327868852496</c:v>
                </c:pt>
                <c:pt idx="2">
                  <c:v>-0.78125</c:v>
                </c:pt>
                <c:pt idx="3">
                  <c:v>1.5748031496063</c:v>
                </c:pt>
                <c:pt idx="4">
                  <c:v>0.775193798449612</c:v>
                </c:pt>
                <c:pt idx="5">
                  <c:v>4.6153846153846203</c:v>
                </c:pt>
                <c:pt idx="6">
                  <c:v>0</c:v>
                </c:pt>
                <c:pt idx="7">
                  <c:v>0.73529411764705899</c:v>
                </c:pt>
                <c:pt idx="8">
                  <c:v>11.6788321167883</c:v>
                </c:pt>
                <c:pt idx="9">
                  <c:v>5.8823529411764701</c:v>
                </c:pt>
                <c:pt idx="10">
                  <c:v>4.32098765432099</c:v>
                </c:pt>
                <c:pt idx="11">
                  <c:v>3.55029585798817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5-4D60-AA8E-65CB4EEEA8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5-4D60-AA8E-65CB4EEEA8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0.66901408450704203</c:v>
                </c:pt>
                <c:pt idx="1">
                  <c:v>1.2242042672263</c:v>
                </c:pt>
                <c:pt idx="2">
                  <c:v>0.93296475466482398</c:v>
                </c:pt>
                <c:pt idx="3">
                  <c:v>0.992810681273536</c:v>
                </c:pt>
                <c:pt idx="4">
                  <c:v>2.06779661016949</c:v>
                </c:pt>
                <c:pt idx="5">
                  <c:v>2.5905014945200899</c:v>
                </c:pt>
                <c:pt idx="6">
                  <c:v>2.4279702168986699</c:v>
                </c:pt>
                <c:pt idx="7">
                  <c:v>1.1694058154235101</c:v>
                </c:pt>
                <c:pt idx="8">
                  <c:v>1.56201187129022</c:v>
                </c:pt>
                <c:pt idx="9">
                  <c:v>22.054752383881901</c:v>
                </c:pt>
                <c:pt idx="10">
                  <c:v>0.35282258064516098</c:v>
                </c:pt>
                <c:pt idx="11">
                  <c:v>0.90406830738322497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A5-4D60-AA8E-65CB4EEEA8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2.5974025974026</c:v>
                </c:pt>
                <c:pt idx="1">
                  <c:v>0.84388185654008396</c:v>
                </c:pt>
                <c:pt idx="2">
                  <c:v>-1.2552301255230101</c:v>
                </c:pt>
                <c:pt idx="3">
                  <c:v>0.42372881355932202</c:v>
                </c:pt>
                <c:pt idx="6">
                  <c:v>20.253164556961998</c:v>
                </c:pt>
                <c:pt idx="7">
                  <c:v>4.9122807017543897</c:v>
                </c:pt>
                <c:pt idx="8">
                  <c:v>8.6956521739130395</c:v>
                </c:pt>
                <c:pt idx="9">
                  <c:v>3.0769230769230802</c:v>
                </c:pt>
                <c:pt idx="10">
                  <c:v>4.7761194029850804</c:v>
                </c:pt>
                <c:pt idx="11">
                  <c:v>0.28490028490028502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A5-4D60-AA8E-65CB4EEEA8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A5-4D60-AA8E-65CB4EEEA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517752"/>
        <c:axId val="354004040"/>
      </c:barChart>
      <c:dateAx>
        <c:axId val="300517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04040"/>
        <c:crosses val="autoZero"/>
        <c:auto val="1"/>
        <c:lblOffset val="100"/>
        <c:baseTimeUnit val="months"/>
      </c:dateAx>
      <c:valAx>
        <c:axId val="35400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1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E9440-5BD3-40EB-B668-DAEE87A9D1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Benchmarks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8548D0-6989-472C-9BFC-CD8FE875B2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45439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7962-4ED1-42C8-8BE4-02CACC5B3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6A76B6-2D3C-4325-8BD7-B9151BFA04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1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649A6-7EBE-4973-8ABD-F61F56B40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252D8-7287-49DC-86A5-B76772AE8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78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BB686-6D89-4E21-9E01-40B67FB16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644AC0-6839-4DC6-B04B-487D8EC93B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658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ABBB7-3880-4252-8614-5CB0622B8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7B7A0-1D67-42C7-BD3A-BE2F681E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6300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PHLY Benchmarks</vt:lpstr>
      <vt:lpstr>Overall Overall Interaction Rate | TMNAS</vt:lpstr>
      <vt:lpstr>Overall Overall Audience Change Rate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Benchmarks</dc:title>
  <dc:creator>Frederik Peiniger</dc:creator>
  <cp:lastModifiedBy>Frederik Peiniger</cp:lastModifiedBy>
  <cp:revision>1</cp:revision>
  <dcterms:created xsi:type="dcterms:W3CDTF">2019-03-28T15:20:21Z</dcterms:created>
  <dcterms:modified xsi:type="dcterms:W3CDTF">2019-03-28T15:20:25Z</dcterms:modified>
</cp:coreProperties>
</file>