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CA2A-49FE-BC29-7F71E9AC3D1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CA2A-49FE-BC29-7F71E9AC3D1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CA2A-49FE-BC29-7F71E9AC3D1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CA2A-49FE-BC29-7F71E9AC3D1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CA2A-49FE-BC29-7F71E9AC3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083312"/>
        <c:axId val="303081016"/>
      </c:lineChart>
      <c:catAx>
        <c:axId val="3030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81016"/>
        <c:crosses val="autoZero"/>
        <c:auto val="1"/>
        <c:lblAlgn val="ctr"/>
        <c:lblOffset val="100"/>
        <c:noMultiLvlLbl val="0"/>
      </c:catAx>
      <c:valAx>
        <c:axId val="30308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8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D998-FFE5-4653-8F35-AC8B4932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AC0C37-C596-4EE9-B4B6-A408CE78D7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057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FB0A2-84A5-48A3-9F8E-DB9103F04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F24BE-C313-4271-88D4-AAECF96D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74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All Pages</dc:title>
  <dc:creator>Frederik Peiniger</dc:creator>
  <cp:lastModifiedBy>Frederik Peiniger</cp:lastModifiedBy>
  <cp:revision>1</cp:revision>
  <dcterms:created xsi:type="dcterms:W3CDTF">2019-02-07T17:24:58Z</dcterms:created>
  <dcterms:modified xsi:type="dcterms:W3CDTF">2019-02-07T17:25:03Z</dcterms:modified>
</cp:coreProperties>
</file>