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7288-4C61-A2ED-7BCC74228D37}"/>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7288-4C61-A2ED-7BCC74228D37}"/>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7288-4C61-A2ED-7BCC74228D37}"/>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7288-4C61-A2ED-7BCC74228D37}"/>
            </c:ext>
          </c:extLst>
        </c:ser>
        <c:dLbls>
          <c:showLegendKey val="0"/>
          <c:showVal val="0"/>
          <c:showCatName val="0"/>
          <c:showSerName val="0"/>
          <c:showPercent val="0"/>
          <c:showBubbleSize val="0"/>
        </c:dLbls>
        <c:gapWidth val="219"/>
        <c:overlap val="-27"/>
        <c:axId val="313020776"/>
        <c:axId val="313022744"/>
      </c:barChart>
      <c:dateAx>
        <c:axId val="31302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22744"/>
        <c:crosses val="autoZero"/>
        <c:auto val="1"/>
        <c:lblOffset val="100"/>
        <c:baseTimeUnit val="days"/>
      </c:dateAx>
      <c:valAx>
        <c:axId val="313022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2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D6D0-4468-998A-5638941D9D60}"/>
            </c:ext>
          </c:extLst>
        </c:ser>
        <c:dLbls>
          <c:showLegendKey val="0"/>
          <c:showVal val="0"/>
          <c:showCatName val="0"/>
          <c:showSerName val="0"/>
          <c:showPercent val="0"/>
          <c:showBubbleSize val="0"/>
        </c:dLbls>
        <c:gapWidth val="219"/>
        <c:overlap val="-27"/>
        <c:axId val="179942048"/>
        <c:axId val="179942376"/>
      </c:barChart>
      <c:dateAx>
        <c:axId val="179942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42376"/>
        <c:crosses val="autoZero"/>
        <c:auto val="1"/>
        <c:lblOffset val="100"/>
        <c:baseTimeUnit val="months"/>
      </c:dateAx>
      <c:valAx>
        <c:axId val="179942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94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340F-47D0-9496-EF28B717C1A7}"/>
            </c:ext>
          </c:extLst>
        </c:ser>
        <c:dLbls>
          <c:showLegendKey val="0"/>
          <c:showVal val="0"/>
          <c:showCatName val="0"/>
          <c:showSerName val="0"/>
          <c:showPercent val="0"/>
          <c:showBubbleSize val="0"/>
        </c:dLbls>
        <c:gapWidth val="219"/>
        <c:overlap val="-27"/>
        <c:axId val="315537064"/>
        <c:axId val="315536408"/>
      </c:barChart>
      <c:dateAx>
        <c:axId val="31553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36408"/>
        <c:crosses val="autoZero"/>
        <c:auto val="1"/>
        <c:lblOffset val="100"/>
        <c:baseTimeUnit val="months"/>
      </c:dateAx>
      <c:valAx>
        <c:axId val="315536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3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06D2-43EA-A60B-8178B6B7B9E3}"/>
            </c:ext>
          </c:extLst>
        </c:ser>
        <c:dLbls>
          <c:showLegendKey val="0"/>
          <c:showVal val="0"/>
          <c:showCatName val="0"/>
          <c:showSerName val="0"/>
          <c:showPercent val="0"/>
          <c:showBubbleSize val="0"/>
        </c:dLbls>
        <c:gapWidth val="219"/>
        <c:overlap val="-27"/>
        <c:axId val="315538704"/>
        <c:axId val="315539360"/>
      </c:barChart>
      <c:dateAx>
        <c:axId val="31553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39360"/>
        <c:crosses val="autoZero"/>
        <c:auto val="1"/>
        <c:lblOffset val="100"/>
        <c:baseTimeUnit val="months"/>
      </c:dateAx>
      <c:valAx>
        <c:axId val="31553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53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1E6D-49D1-8612-E26D10815014}"/>
            </c:ext>
          </c:extLst>
        </c:ser>
        <c:dLbls>
          <c:showLegendKey val="0"/>
          <c:showVal val="0"/>
          <c:showCatName val="0"/>
          <c:showSerName val="0"/>
          <c:showPercent val="0"/>
          <c:showBubbleSize val="0"/>
        </c:dLbls>
        <c:gapWidth val="219"/>
        <c:overlap val="-27"/>
        <c:axId val="321254312"/>
        <c:axId val="321255624"/>
      </c:barChart>
      <c:dateAx>
        <c:axId val="32125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255624"/>
        <c:crosses val="autoZero"/>
        <c:auto val="1"/>
        <c:lblOffset val="100"/>
        <c:baseTimeUnit val="months"/>
      </c:dateAx>
      <c:valAx>
        <c:axId val="321255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25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513C-4D35-99A3-2085D14F0F2F}"/>
            </c:ext>
          </c:extLst>
        </c:ser>
        <c:dLbls>
          <c:showLegendKey val="0"/>
          <c:showVal val="0"/>
          <c:showCatName val="0"/>
          <c:showSerName val="0"/>
          <c:showPercent val="0"/>
          <c:showBubbleSize val="0"/>
        </c:dLbls>
        <c:gapWidth val="219"/>
        <c:overlap val="-27"/>
        <c:axId val="321252016"/>
        <c:axId val="321252344"/>
      </c:barChart>
      <c:dateAx>
        <c:axId val="321252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252344"/>
        <c:crosses val="autoZero"/>
        <c:auto val="1"/>
        <c:lblOffset val="100"/>
        <c:baseTimeUnit val="months"/>
      </c:dateAx>
      <c:valAx>
        <c:axId val="32125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25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D24F-485F-B42D-09C10A244198}"/>
            </c:ext>
          </c:extLst>
        </c:ser>
        <c:dLbls>
          <c:showLegendKey val="0"/>
          <c:showVal val="0"/>
          <c:showCatName val="0"/>
          <c:showSerName val="0"/>
          <c:showPercent val="0"/>
          <c:showBubbleSize val="0"/>
        </c:dLbls>
        <c:gapWidth val="219"/>
        <c:overlap val="-27"/>
        <c:axId val="324656056"/>
        <c:axId val="324657368"/>
      </c:barChart>
      <c:dateAx>
        <c:axId val="324656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7368"/>
        <c:crosses val="autoZero"/>
        <c:auto val="1"/>
        <c:lblOffset val="100"/>
        <c:baseTimeUnit val="months"/>
      </c:dateAx>
      <c:valAx>
        <c:axId val="32465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BA4B-4A1E-8EA0-92DF580DA541}"/>
            </c:ext>
          </c:extLst>
        </c:ser>
        <c:dLbls>
          <c:showLegendKey val="0"/>
          <c:showVal val="0"/>
          <c:showCatName val="0"/>
          <c:showSerName val="0"/>
          <c:showPercent val="0"/>
          <c:showBubbleSize val="0"/>
        </c:dLbls>
        <c:gapWidth val="219"/>
        <c:overlap val="-27"/>
        <c:axId val="324659992"/>
        <c:axId val="324658680"/>
      </c:barChart>
      <c:dateAx>
        <c:axId val="32465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8680"/>
        <c:crosses val="autoZero"/>
        <c:auto val="1"/>
        <c:lblOffset val="100"/>
        <c:baseTimeUnit val="months"/>
      </c:dateAx>
      <c:valAx>
        <c:axId val="32465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65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CCF9-4BCC-BDA3-91E853B3AC8C}"/>
            </c:ext>
          </c:extLst>
        </c:ser>
        <c:dLbls>
          <c:showLegendKey val="0"/>
          <c:showVal val="0"/>
          <c:showCatName val="0"/>
          <c:showSerName val="0"/>
          <c:showPercent val="0"/>
          <c:showBubbleSize val="0"/>
        </c:dLbls>
        <c:gapWidth val="219"/>
        <c:overlap val="-27"/>
        <c:axId val="326701336"/>
        <c:axId val="326704944"/>
      </c:barChart>
      <c:dateAx>
        <c:axId val="326701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4944"/>
        <c:crosses val="autoZero"/>
        <c:auto val="1"/>
        <c:lblOffset val="100"/>
        <c:baseTimeUnit val="months"/>
      </c:dateAx>
      <c:valAx>
        <c:axId val="32670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1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4E4D-4DCA-A9DF-3103C2B14416}"/>
            </c:ext>
          </c:extLst>
        </c:ser>
        <c:dLbls>
          <c:showLegendKey val="0"/>
          <c:showVal val="0"/>
          <c:showCatName val="0"/>
          <c:showSerName val="0"/>
          <c:showPercent val="0"/>
          <c:showBubbleSize val="0"/>
        </c:dLbls>
        <c:gapWidth val="219"/>
        <c:overlap val="-27"/>
        <c:axId val="326703960"/>
        <c:axId val="326696744"/>
      </c:barChart>
      <c:dateAx>
        <c:axId val="32670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96744"/>
        <c:crosses val="autoZero"/>
        <c:auto val="1"/>
        <c:lblOffset val="100"/>
        <c:baseTimeUnit val="months"/>
      </c:dateAx>
      <c:valAx>
        <c:axId val="32669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0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DEB23-284E-401A-9A06-9C2D57DCB62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45B37D5-5842-4305-B1CA-37CEAA0847F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67523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AA2A9-D57A-43C7-A342-1B0895407D1C}"/>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2CED76E-8767-47F1-BFBD-39FA8EA066CD}"/>
              </a:ext>
            </a:extLst>
          </p:cNvPr>
          <p:cNvGraphicFramePr>
            <a:graphicFrameLocks noGrp="1"/>
          </p:cNvGraphicFramePr>
          <p:nvPr>
            <p:ph type="chart" sz="quarter" idx="13"/>
            <p:extLst>
              <p:ext uri="{D42A27DB-BD31-4B8C-83A1-F6EECF244321}">
                <p14:modId xmlns:p14="http://schemas.microsoft.com/office/powerpoint/2010/main" val="2052324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0790CF-7497-4959-B0F4-CEFE00F0F4C1}"/>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D76AC901-B148-4BAE-A336-44D109C189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21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95D0-EFF8-41BF-888D-F29FFC08810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A6360887-A411-478F-AEED-C497017EFA4C}"/>
              </a:ext>
            </a:extLst>
          </p:cNvPr>
          <p:cNvGraphicFramePr>
            <a:graphicFrameLocks noGrp="1"/>
          </p:cNvGraphicFramePr>
          <p:nvPr>
            <p:ph type="tbl" sz="quarter" idx="13"/>
            <p:extLst>
              <p:ext uri="{D42A27DB-BD31-4B8C-83A1-F6EECF244321}">
                <p14:modId xmlns:p14="http://schemas.microsoft.com/office/powerpoint/2010/main" val="2011417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02989997"/>
                    </a:ext>
                  </a:extLst>
                </a:gridCol>
                <a:gridCol w="740664">
                  <a:extLst>
                    <a:ext uri="{9D8B030D-6E8A-4147-A177-3AD203B41FA5}">
                      <a16:colId xmlns:a16="http://schemas.microsoft.com/office/drawing/2014/main" val="298793084"/>
                    </a:ext>
                  </a:extLst>
                </a:gridCol>
                <a:gridCol w="740664">
                  <a:extLst>
                    <a:ext uri="{9D8B030D-6E8A-4147-A177-3AD203B41FA5}">
                      <a16:colId xmlns:a16="http://schemas.microsoft.com/office/drawing/2014/main" val="2766645331"/>
                    </a:ext>
                  </a:extLst>
                </a:gridCol>
                <a:gridCol w="740664">
                  <a:extLst>
                    <a:ext uri="{9D8B030D-6E8A-4147-A177-3AD203B41FA5}">
                      <a16:colId xmlns:a16="http://schemas.microsoft.com/office/drawing/2014/main" val="3760960885"/>
                    </a:ext>
                  </a:extLst>
                </a:gridCol>
                <a:gridCol w="740664">
                  <a:extLst>
                    <a:ext uri="{9D8B030D-6E8A-4147-A177-3AD203B41FA5}">
                      <a16:colId xmlns:a16="http://schemas.microsoft.com/office/drawing/2014/main" val="971414965"/>
                    </a:ext>
                  </a:extLst>
                </a:gridCol>
                <a:gridCol w="740664">
                  <a:extLst>
                    <a:ext uri="{9D8B030D-6E8A-4147-A177-3AD203B41FA5}">
                      <a16:colId xmlns:a16="http://schemas.microsoft.com/office/drawing/2014/main" val="1616919408"/>
                    </a:ext>
                  </a:extLst>
                </a:gridCol>
                <a:gridCol w="740664">
                  <a:extLst>
                    <a:ext uri="{9D8B030D-6E8A-4147-A177-3AD203B41FA5}">
                      <a16:colId xmlns:a16="http://schemas.microsoft.com/office/drawing/2014/main" val="516865306"/>
                    </a:ext>
                  </a:extLst>
                </a:gridCol>
                <a:gridCol w="740664">
                  <a:extLst>
                    <a:ext uri="{9D8B030D-6E8A-4147-A177-3AD203B41FA5}">
                      <a16:colId xmlns:a16="http://schemas.microsoft.com/office/drawing/2014/main" val="221095788"/>
                    </a:ext>
                  </a:extLst>
                </a:gridCol>
                <a:gridCol w="740664">
                  <a:extLst>
                    <a:ext uri="{9D8B030D-6E8A-4147-A177-3AD203B41FA5}">
                      <a16:colId xmlns:a16="http://schemas.microsoft.com/office/drawing/2014/main" val="2331335241"/>
                    </a:ext>
                  </a:extLst>
                </a:gridCol>
                <a:gridCol w="740664">
                  <a:extLst>
                    <a:ext uri="{9D8B030D-6E8A-4147-A177-3AD203B41FA5}">
                      <a16:colId xmlns:a16="http://schemas.microsoft.com/office/drawing/2014/main" val="36101732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8063589"/>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1856999031"/>
                  </a:ext>
                </a:extLst>
              </a:tr>
            </a:tbl>
          </a:graphicData>
        </a:graphic>
      </p:graphicFrame>
      <p:sp>
        <p:nvSpPr>
          <p:cNvPr id="4" name="Text Placeholder 3">
            <a:extLst>
              <a:ext uri="{FF2B5EF4-FFF2-40B4-BE49-F238E27FC236}">
                <a16:creationId xmlns:a16="http://schemas.microsoft.com/office/drawing/2014/main" id="{245F5B3A-5936-41EC-B485-7456698CA1E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95766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D1FB-4C3C-49E6-B33C-139CFEED7389}"/>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417013E-BC6E-409D-80EC-270AA2EF2420}"/>
              </a:ext>
            </a:extLst>
          </p:cNvPr>
          <p:cNvGraphicFramePr>
            <a:graphicFrameLocks noGrp="1"/>
          </p:cNvGraphicFramePr>
          <p:nvPr>
            <p:ph type="chart" sz="quarter" idx="13"/>
            <p:extLst>
              <p:ext uri="{D42A27DB-BD31-4B8C-83A1-F6EECF244321}">
                <p14:modId xmlns:p14="http://schemas.microsoft.com/office/powerpoint/2010/main" val="2232628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3ED1A-5BAA-487D-9F7C-113174E6AA6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D795CA0-83B0-4354-80A9-4F3A9AF7F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52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65A64-05C3-483C-91FF-236BD4BD488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83D250B8-CC24-4D9F-A671-D67BFFBAC1F5}"/>
              </a:ext>
            </a:extLst>
          </p:cNvPr>
          <p:cNvGraphicFramePr>
            <a:graphicFrameLocks noGrp="1"/>
          </p:cNvGraphicFramePr>
          <p:nvPr>
            <p:ph type="chart" sz="quarter" idx="13"/>
            <p:extLst>
              <p:ext uri="{D42A27DB-BD31-4B8C-83A1-F6EECF244321}">
                <p14:modId xmlns:p14="http://schemas.microsoft.com/office/powerpoint/2010/main" val="2040166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6C95D7-4F51-43A5-9C9A-CDB0E34AA6B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589DAF1-4CE9-4119-86FE-AF68AD8C0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34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9354-CB76-4E2D-9254-B087AA0DB7BD}"/>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5D28CDB-B320-4C29-8BCC-D23484ACA57D}"/>
              </a:ext>
            </a:extLst>
          </p:cNvPr>
          <p:cNvGraphicFramePr>
            <a:graphicFrameLocks noGrp="1"/>
          </p:cNvGraphicFramePr>
          <p:nvPr>
            <p:ph type="chart" sz="quarter" idx="13"/>
            <p:extLst>
              <p:ext uri="{D42A27DB-BD31-4B8C-83A1-F6EECF244321}">
                <p14:modId xmlns:p14="http://schemas.microsoft.com/office/powerpoint/2010/main" val="2850586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B4276E-3925-467E-B064-88FB36F790E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42A167C-970F-4A08-91A9-7ACB17EC61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908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9F3D7-0A87-433D-9BDE-A864B1E27A02}"/>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317138C4-4776-4501-89A5-0EB0C36B2A90}"/>
              </a:ext>
            </a:extLst>
          </p:cNvPr>
          <p:cNvGraphicFramePr>
            <a:graphicFrameLocks noGrp="1"/>
          </p:cNvGraphicFramePr>
          <p:nvPr>
            <p:ph type="tbl" sz="quarter" idx="13"/>
            <p:extLst>
              <p:ext uri="{D42A27DB-BD31-4B8C-83A1-F6EECF244321}">
                <p14:modId xmlns:p14="http://schemas.microsoft.com/office/powerpoint/2010/main" val="135727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40640016"/>
                    </a:ext>
                  </a:extLst>
                </a:gridCol>
                <a:gridCol w="658368">
                  <a:extLst>
                    <a:ext uri="{9D8B030D-6E8A-4147-A177-3AD203B41FA5}">
                      <a16:colId xmlns:a16="http://schemas.microsoft.com/office/drawing/2014/main" val="3466253806"/>
                    </a:ext>
                  </a:extLst>
                </a:gridCol>
                <a:gridCol w="658368">
                  <a:extLst>
                    <a:ext uri="{9D8B030D-6E8A-4147-A177-3AD203B41FA5}">
                      <a16:colId xmlns:a16="http://schemas.microsoft.com/office/drawing/2014/main" val="2971754730"/>
                    </a:ext>
                  </a:extLst>
                </a:gridCol>
                <a:gridCol w="658368">
                  <a:extLst>
                    <a:ext uri="{9D8B030D-6E8A-4147-A177-3AD203B41FA5}">
                      <a16:colId xmlns:a16="http://schemas.microsoft.com/office/drawing/2014/main" val="2154093012"/>
                    </a:ext>
                  </a:extLst>
                </a:gridCol>
                <a:gridCol w="658368">
                  <a:extLst>
                    <a:ext uri="{9D8B030D-6E8A-4147-A177-3AD203B41FA5}">
                      <a16:colId xmlns:a16="http://schemas.microsoft.com/office/drawing/2014/main" val="212057132"/>
                    </a:ext>
                  </a:extLst>
                </a:gridCol>
                <a:gridCol w="658368">
                  <a:extLst>
                    <a:ext uri="{9D8B030D-6E8A-4147-A177-3AD203B41FA5}">
                      <a16:colId xmlns:a16="http://schemas.microsoft.com/office/drawing/2014/main" val="3423371028"/>
                    </a:ext>
                  </a:extLst>
                </a:gridCol>
                <a:gridCol w="658368">
                  <a:extLst>
                    <a:ext uri="{9D8B030D-6E8A-4147-A177-3AD203B41FA5}">
                      <a16:colId xmlns:a16="http://schemas.microsoft.com/office/drawing/2014/main" val="213471882"/>
                    </a:ext>
                  </a:extLst>
                </a:gridCol>
                <a:gridCol w="658368">
                  <a:extLst>
                    <a:ext uri="{9D8B030D-6E8A-4147-A177-3AD203B41FA5}">
                      <a16:colId xmlns:a16="http://schemas.microsoft.com/office/drawing/2014/main" val="54013915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879307189"/>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93212290"/>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94680274"/>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98422855"/>
                  </a:ext>
                </a:extLst>
              </a:tr>
            </a:tbl>
          </a:graphicData>
        </a:graphic>
      </p:graphicFrame>
      <p:sp>
        <p:nvSpPr>
          <p:cNvPr id="4" name="Text Placeholder 3">
            <a:extLst>
              <a:ext uri="{FF2B5EF4-FFF2-40B4-BE49-F238E27FC236}">
                <a16:creationId xmlns:a16="http://schemas.microsoft.com/office/drawing/2014/main" id="{66DBDCE0-E7B0-4CA1-B17B-AAC1DEAC4B7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63113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CBF21-0C1D-4526-81DB-43EBB0ED103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AC088B21-96A4-43C2-A166-BA39639B6054}"/>
              </a:ext>
            </a:extLst>
          </p:cNvPr>
          <p:cNvGraphicFramePr>
            <a:graphicFrameLocks noGrp="1"/>
          </p:cNvGraphicFramePr>
          <p:nvPr>
            <p:ph type="tbl" sz="quarter" idx="13"/>
            <p:extLst>
              <p:ext uri="{D42A27DB-BD31-4B8C-83A1-F6EECF244321}">
                <p14:modId xmlns:p14="http://schemas.microsoft.com/office/powerpoint/2010/main" val="1896798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74552018"/>
                    </a:ext>
                  </a:extLst>
                </a:gridCol>
                <a:gridCol w="493776">
                  <a:extLst>
                    <a:ext uri="{9D8B030D-6E8A-4147-A177-3AD203B41FA5}">
                      <a16:colId xmlns:a16="http://schemas.microsoft.com/office/drawing/2014/main" val="3621344778"/>
                    </a:ext>
                  </a:extLst>
                </a:gridCol>
                <a:gridCol w="493776">
                  <a:extLst>
                    <a:ext uri="{9D8B030D-6E8A-4147-A177-3AD203B41FA5}">
                      <a16:colId xmlns:a16="http://schemas.microsoft.com/office/drawing/2014/main" val="1406611760"/>
                    </a:ext>
                  </a:extLst>
                </a:gridCol>
                <a:gridCol w="493776">
                  <a:extLst>
                    <a:ext uri="{9D8B030D-6E8A-4147-A177-3AD203B41FA5}">
                      <a16:colId xmlns:a16="http://schemas.microsoft.com/office/drawing/2014/main" val="4205017239"/>
                    </a:ext>
                  </a:extLst>
                </a:gridCol>
                <a:gridCol w="493776">
                  <a:extLst>
                    <a:ext uri="{9D8B030D-6E8A-4147-A177-3AD203B41FA5}">
                      <a16:colId xmlns:a16="http://schemas.microsoft.com/office/drawing/2014/main" val="1427418368"/>
                    </a:ext>
                  </a:extLst>
                </a:gridCol>
                <a:gridCol w="493776">
                  <a:extLst>
                    <a:ext uri="{9D8B030D-6E8A-4147-A177-3AD203B41FA5}">
                      <a16:colId xmlns:a16="http://schemas.microsoft.com/office/drawing/2014/main" val="3247816409"/>
                    </a:ext>
                  </a:extLst>
                </a:gridCol>
                <a:gridCol w="493776">
                  <a:extLst>
                    <a:ext uri="{9D8B030D-6E8A-4147-A177-3AD203B41FA5}">
                      <a16:colId xmlns:a16="http://schemas.microsoft.com/office/drawing/2014/main" val="3003741297"/>
                    </a:ext>
                  </a:extLst>
                </a:gridCol>
                <a:gridCol w="493776">
                  <a:extLst>
                    <a:ext uri="{9D8B030D-6E8A-4147-A177-3AD203B41FA5}">
                      <a16:colId xmlns:a16="http://schemas.microsoft.com/office/drawing/2014/main" val="1409232566"/>
                    </a:ext>
                  </a:extLst>
                </a:gridCol>
                <a:gridCol w="493776">
                  <a:extLst>
                    <a:ext uri="{9D8B030D-6E8A-4147-A177-3AD203B41FA5}">
                      <a16:colId xmlns:a16="http://schemas.microsoft.com/office/drawing/2014/main" val="2660207562"/>
                    </a:ext>
                  </a:extLst>
                </a:gridCol>
                <a:gridCol w="493776">
                  <a:extLst>
                    <a:ext uri="{9D8B030D-6E8A-4147-A177-3AD203B41FA5}">
                      <a16:colId xmlns:a16="http://schemas.microsoft.com/office/drawing/2014/main" val="329581182"/>
                    </a:ext>
                  </a:extLst>
                </a:gridCol>
                <a:gridCol w="493776">
                  <a:extLst>
                    <a:ext uri="{9D8B030D-6E8A-4147-A177-3AD203B41FA5}">
                      <a16:colId xmlns:a16="http://schemas.microsoft.com/office/drawing/2014/main" val="2171831239"/>
                    </a:ext>
                  </a:extLst>
                </a:gridCol>
                <a:gridCol w="493776">
                  <a:extLst>
                    <a:ext uri="{9D8B030D-6E8A-4147-A177-3AD203B41FA5}">
                      <a16:colId xmlns:a16="http://schemas.microsoft.com/office/drawing/2014/main" val="478130574"/>
                    </a:ext>
                  </a:extLst>
                </a:gridCol>
                <a:gridCol w="493776">
                  <a:extLst>
                    <a:ext uri="{9D8B030D-6E8A-4147-A177-3AD203B41FA5}">
                      <a16:colId xmlns:a16="http://schemas.microsoft.com/office/drawing/2014/main" val="173994932"/>
                    </a:ext>
                  </a:extLst>
                </a:gridCol>
                <a:gridCol w="493776">
                  <a:extLst>
                    <a:ext uri="{9D8B030D-6E8A-4147-A177-3AD203B41FA5}">
                      <a16:colId xmlns:a16="http://schemas.microsoft.com/office/drawing/2014/main" val="179188784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4053309"/>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2270496332"/>
                  </a:ext>
                </a:extLst>
              </a:tr>
            </a:tbl>
          </a:graphicData>
        </a:graphic>
      </p:graphicFrame>
      <p:sp>
        <p:nvSpPr>
          <p:cNvPr id="4" name="Text Placeholder 3">
            <a:extLst>
              <a:ext uri="{FF2B5EF4-FFF2-40B4-BE49-F238E27FC236}">
                <a16:creationId xmlns:a16="http://schemas.microsoft.com/office/drawing/2014/main" id="{3FF70CFA-748D-4015-A0AA-D10DF00A84A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81723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E1E2-1A47-4493-91FF-8FD0EAEF650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6230673-3DD9-467C-B4E2-AB4FC09AB18E}"/>
              </a:ext>
            </a:extLst>
          </p:cNvPr>
          <p:cNvGraphicFramePr>
            <a:graphicFrameLocks noGrp="1"/>
          </p:cNvGraphicFramePr>
          <p:nvPr>
            <p:ph type="chart" sz="quarter" idx="13"/>
            <p:extLst>
              <p:ext uri="{D42A27DB-BD31-4B8C-83A1-F6EECF244321}">
                <p14:modId xmlns:p14="http://schemas.microsoft.com/office/powerpoint/2010/main" val="3837977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B3BA0-F6AD-441A-9B4D-0854DC3D755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6F931EF-7561-4162-B97B-E075179ECD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918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98270-104B-4518-B5ED-A63C848E898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E97354CC-6E96-4148-AD3F-4A1A5A91DD47}"/>
              </a:ext>
            </a:extLst>
          </p:cNvPr>
          <p:cNvGraphicFramePr>
            <a:graphicFrameLocks noGrp="1"/>
          </p:cNvGraphicFramePr>
          <p:nvPr>
            <p:ph type="chart" sz="quarter" idx="13"/>
            <p:extLst>
              <p:ext uri="{D42A27DB-BD31-4B8C-83A1-F6EECF244321}">
                <p14:modId xmlns:p14="http://schemas.microsoft.com/office/powerpoint/2010/main" val="4090644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C0399B-0375-4B20-BDC4-B7D96B299E3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CAEF5A1-6D1E-410B-AEB1-03005E6395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732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09C70-904B-4B9D-9B56-7D491BE40D64}"/>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8B1F5056-C01B-4456-8B61-C1793132775A}"/>
              </a:ext>
            </a:extLst>
          </p:cNvPr>
          <p:cNvGraphicFramePr>
            <a:graphicFrameLocks noGrp="1"/>
          </p:cNvGraphicFramePr>
          <p:nvPr>
            <p:ph type="tbl" sz="quarter" idx="13"/>
            <p:extLst>
              <p:ext uri="{D42A27DB-BD31-4B8C-83A1-F6EECF244321}">
                <p14:modId xmlns:p14="http://schemas.microsoft.com/office/powerpoint/2010/main" val="389065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68363177"/>
                    </a:ext>
                  </a:extLst>
                </a:gridCol>
                <a:gridCol w="822960">
                  <a:extLst>
                    <a:ext uri="{9D8B030D-6E8A-4147-A177-3AD203B41FA5}">
                      <a16:colId xmlns:a16="http://schemas.microsoft.com/office/drawing/2014/main" val="1030854676"/>
                    </a:ext>
                  </a:extLst>
                </a:gridCol>
                <a:gridCol w="822960">
                  <a:extLst>
                    <a:ext uri="{9D8B030D-6E8A-4147-A177-3AD203B41FA5}">
                      <a16:colId xmlns:a16="http://schemas.microsoft.com/office/drawing/2014/main" val="2769638060"/>
                    </a:ext>
                  </a:extLst>
                </a:gridCol>
                <a:gridCol w="822960">
                  <a:extLst>
                    <a:ext uri="{9D8B030D-6E8A-4147-A177-3AD203B41FA5}">
                      <a16:colId xmlns:a16="http://schemas.microsoft.com/office/drawing/2014/main" val="320208125"/>
                    </a:ext>
                  </a:extLst>
                </a:gridCol>
                <a:gridCol w="822960">
                  <a:extLst>
                    <a:ext uri="{9D8B030D-6E8A-4147-A177-3AD203B41FA5}">
                      <a16:colId xmlns:a16="http://schemas.microsoft.com/office/drawing/2014/main" val="2935613456"/>
                    </a:ext>
                  </a:extLst>
                </a:gridCol>
                <a:gridCol w="822960">
                  <a:extLst>
                    <a:ext uri="{9D8B030D-6E8A-4147-A177-3AD203B41FA5}">
                      <a16:colId xmlns:a16="http://schemas.microsoft.com/office/drawing/2014/main" val="167727224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468105963"/>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3656112769"/>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1965126790"/>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4051611723"/>
                  </a:ext>
                </a:extLst>
              </a:tr>
            </a:tbl>
          </a:graphicData>
        </a:graphic>
      </p:graphicFrame>
      <p:sp>
        <p:nvSpPr>
          <p:cNvPr id="4" name="Text Placeholder 3">
            <a:extLst>
              <a:ext uri="{FF2B5EF4-FFF2-40B4-BE49-F238E27FC236}">
                <a16:creationId xmlns:a16="http://schemas.microsoft.com/office/drawing/2014/main" id="{D76578F0-A78F-4813-BA0A-9D10BF66484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88061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05E7F-F0E4-4389-B5AB-2ED8B4DF9CD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856AD8B-24D5-40E6-922C-0AA3E8DFA38B}"/>
              </a:ext>
            </a:extLst>
          </p:cNvPr>
          <p:cNvGraphicFramePr>
            <a:graphicFrameLocks noGrp="1"/>
          </p:cNvGraphicFramePr>
          <p:nvPr>
            <p:ph type="tbl" sz="quarter" idx="13"/>
            <p:extLst>
              <p:ext uri="{D42A27DB-BD31-4B8C-83A1-F6EECF244321}">
                <p14:modId xmlns:p14="http://schemas.microsoft.com/office/powerpoint/2010/main" val="1623978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7126456"/>
                    </a:ext>
                  </a:extLst>
                </a:gridCol>
                <a:gridCol w="1069848">
                  <a:extLst>
                    <a:ext uri="{9D8B030D-6E8A-4147-A177-3AD203B41FA5}">
                      <a16:colId xmlns:a16="http://schemas.microsoft.com/office/drawing/2014/main" val="2587935698"/>
                    </a:ext>
                  </a:extLst>
                </a:gridCol>
                <a:gridCol w="1069848">
                  <a:extLst>
                    <a:ext uri="{9D8B030D-6E8A-4147-A177-3AD203B41FA5}">
                      <a16:colId xmlns:a16="http://schemas.microsoft.com/office/drawing/2014/main" val="845695117"/>
                    </a:ext>
                  </a:extLst>
                </a:gridCol>
                <a:gridCol w="1069848">
                  <a:extLst>
                    <a:ext uri="{9D8B030D-6E8A-4147-A177-3AD203B41FA5}">
                      <a16:colId xmlns:a16="http://schemas.microsoft.com/office/drawing/2014/main" val="403495471"/>
                    </a:ext>
                  </a:extLst>
                </a:gridCol>
                <a:gridCol w="1069848">
                  <a:extLst>
                    <a:ext uri="{9D8B030D-6E8A-4147-A177-3AD203B41FA5}">
                      <a16:colId xmlns:a16="http://schemas.microsoft.com/office/drawing/2014/main" val="3917485924"/>
                    </a:ext>
                  </a:extLst>
                </a:gridCol>
                <a:gridCol w="1069848">
                  <a:extLst>
                    <a:ext uri="{9D8B030D-6E8A-4147-A177-3AD203B41FA5}">
                      <a16:colId xmlns:a16="http://schemas.microsoft.com/office/drawing/2014/main" val="1201472999"/>
                    </a:ext>
                  </a:extLst>
                </a:gridCol>
                <a:gridCol w="1069848">
                  <a:extLst>
                    <a:ext uri="{9D8B030D-6E8A-4147-A177-3AD203B41FA5}">
                      <a16:colId xmlns:a16="http://schemas.microsoft.com/office/drawing/2014/main" val="4194827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42424453"/>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2240989294"/>
                  </a:ext>
                </a:extLst>
              </a:tr>
            </a:tbl>
          </a:graphicData>
        </a:graphic>
      </p:graphicFrame>
      <p:sp>
        <p:nvSpPr>
          <p:cNvPr id="4" name="Text Placeholder 3">
            <a:extLst>
              <a:ext uri="{FF2B5EF4-FFF2-40B4-BE49-F238E27FC236}">
                <a16:creationId xmlns:a16="http://schemas.microsoft.com/office/drawing/2014/main" id="{DBAD77BD-DE74-4404-AD7B-340CA4C6DEC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7481610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3811E-F168-4085-81BF-4F5950BEC9B6}"/>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7AA1CA62-AD19-4328-88F3-B0FF2B431AF1}"/>
              </a:ext>
            </a:extLst>
          </p:cNvPr>
          <p:cNvGraphicFramePr>
            <a:graphicFrameLocks noGrp="1"/>
          </p:cNvGraphicFramePr>
          <p:nvPr>
            <p:ph type="chart" sz="quarter" idx="13"/>
            <p:extLst>
              <p:ext uri="{D42A27DB-BD31-4B8C-83A1-F6EECF244321}">
                <p14:modId xmlns:p14="http://schemas.microsoft.com/office/powerpoint/2010/main" val="247374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97D11-1A56-4CAC-9B17-D5EE7033404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EA0B37A-A56B-4DA0-A18C-A4BD21A6B5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4108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10087-F2E7-4B27-925F-44256CAE919A}"/>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9250909-6FE0-42C6-9048-43E6F36F6F81}"/>
              </a:ext>
            </a:extLst>
          </p:cNvPr>
          <p:cNvGraphicFramePr>
            <a:graphicFrameLocks noGrp="1"/>
          </p:cNvGraphicFramePr>
          <p:nvPr>
            <p:ph type="chart" sz="quarter" idx="13"/>
            <p:extLst>
              <p:ext uri="{D42A27DB-BD31-4B8C-83A1-F6EECF244321}">
                <p14:modId xmlns:p14="http://schemas.microsoft.com/office/powerpoint/2010/main" val="19846975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82FCDF-3189-42A7-A3D0-18A546EC465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1A1C3EA-1DA8-4E53-AD65-15946744C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070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E6B2B-5430-4438-B865-F7D8C99D367D}"/>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DBC79B71-462C-435D-B8FB-48A568D5450A}"/>
              </a:ext>
            </a:extLst>
          </p:cNvPr>
          <p:cNvGraphicFramePr>
            <a:graphicFrameLocks noGrp="1"/>
          </p:cNvGraphicFramePr>
          <p:nvPr>
            <p:ph type="tbl" sz="quarter" idx="13"/>
            <p:extLst>
              <p:ext uri="{D42A27DB-BD31-4B8C-83A1-F6EECF244321}">
                <p14:modId xmlns:p14="http://schemas.microsoft.com/office/powerpoint/2010/main" val="233309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851261400"/>
                    </a:ext>
                  </a:extLst>
                </a:gridCol>
                <a:gridCol w="905256">
                  <a:extLst>
                    <a:ext uri="{9D8B030D-6E8A-4147-A177-3AD203B41FA5}">
                      <a16:colId xmlns:a16="http://schemas.microsoft.com/office/drawing/2014/main" val="2197317018"/>
                    </a:ext>
                  </a:extLst>
                </a:gridCol>
                <a:gridCol w="987552">
                  <a:extLst>
                    <a:ext uri="{9D8B030D-6E8A-4147-A177-3AD203B41FA5}">
                      <a16:colId xmlns:a16="http://schemas.microsoft.com/office/drawing/2014/main" val="734600043"/>
                    </a:ext>
                  </a:extLst>
                </a:gridCol>
                <a:gridCol w="987552">
                  <a:extLst>
                    <a:ext uri="{9D8B030D-6E8A-4147-A177-3AD203B41FA5}">
                      <a16:colId xmlns:a16="http://schemas.microsoft.com/office/drawing/2014/main" val="3256384696"/>
                    </a:ext>
                  </a:extLst>
                </a:gridCol>
                <a:gridCol w="987552">
                  <a:extLst>
                    <a:ext uri="{9D8B030D-6E8A-4147-A177-3AD203B41FA5}">
                      <a16:colId xmlns:a16="http://schemas.microsoft.com/office/drawing/2014/main" val="450731524"/>
                    </a:ext>
                  </a:extLst>
                </a:gridCol>
                <a:gridCol w="987552">
                  <a:extLst>
                    <a:ext uri="{9D8B030D-6E8A-4147-A177-3AD203B41FA5}">
                      <a16:colId xmlns:a16="http://schemas.microsoft.com/office/drawing/2014/main" val="3932918940"/>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9948038"/>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1993876598"/>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2577468016"/>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2624160075"/>
                  </a:ext>
                </a:extLst>
              </a:tr>
            </a:tbl>
          </a:graphicData>
        </a:graphic>
      </p:graphicFrame>
      <p:sp>
        <p:nvSpPr>
          <p:cNvPr id="4" name="Text Placeholder 3">
            <a:extLst>
              <a:ext uri="{FF2B5EF4-FFF2-40B4-BE49-F238E27FC236}">
                <a16:creationId xmlns:a16="http://schemas.microsoft.com/office/drawing/2014/main" id="{7732E317-90AE-4F88-90A3-024D98C7264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34751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808B6-5B92-4341-A053-F3B66C90E32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F32BD4CA-5189-48A8-84A1-F6F47E63D192}"/>
              </a:ext>
            </a:extLst>
          </p:cNvPr>
          <p:cNvGraphicFramePr>
            <a:graphicFrameLocks noGrp="1"/>
          </p:cNvGraphicFramePr>
          <p:nvPr>
            <p:ph type="tbl" sz="quarter" idx="13"/>
            <p:extLst>
              <p:ext uri="{D42A27DB-BD31-4B8C-83A1-F6EECF244321}">
                <p14:modId xmlns:p14="http://schemas.microsoft.com/office/powerpoint/2010/main" val="3831309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49272805"/>
                    </a:ext>
                  </a:extLst>
                </a:gridCol>
                <a:gridCol w="699516">
                  <a:extLst>
                    <a:ext uri="{9D8B030D-6E8A-4147-A177-3AD203B41FA5}">
                      <a16:colId xmlns:a16="http://schemas.microsoft.com/office/drawing/2014/main" val="541854463"/>
                    </a:ext>
                  </a:extLst>
                </a:gridCol>
                <a:gridCol w="699516">
                  <a:extLst>
                    <a:ext uri="{9D8B030D-6E8A-4147-A177-3AD203B41FA5}">
                      <a16:colId xmlns:a16="http://schemas.microsoft.com/office/drawing/2014/main" val="38326255"/>
                    </a:ext>
                  </a:extLst>
                </a:gridCol>
                <a:gridCol w="658368">
                  <a:extLst>
                    <a:ext uri="{9D8B030D-6E8A-4147-A177-3AD203B41FA5}">
                      <a16:colId xmlns:a16="http://schemas.microsoft.com/office/drawing/2014/main" val="1021756327"/>
                    </a:ext>
                  </a:extLst>
                </a:gridCol>
                <a:gridCol w="658368">
                  <a:extLst>
                    <a:ext uri="{9D8B030D-6E8A-4147-A177-3AD203B41FA5}">
                      <a16:colId xmlns:a16="http://schemas.microsoft.com/office/drawing/2014/main" val="2663481729"/>
                    </a:ext>
                  </a:extLst>
                </a:gridCol>
                <a:gridCol w="658368">
                  <a:extLst>
                    <a:ext uri="{9D8B030D-6E8A-4147-A177-3AD203B41FA5}">
                      <a16:colId xmlns:a16="http://schemas.microsoft.com/office/drawing/2014/main" val="2950548503"/>
                    </a:ext>
                  </a:extLst>
                </a:gridCol>
                <a:gridCol w="699516">
                  <a:extLst>
                    <a:ext uri="{9D8B030D-6E8A-4147-A177-3AD203B41FA5}">
                      <a16:colId xmlns:a16="http://schemas.microsoft.com/office/drawing/2014/main" val="3208425269"/>
                    </a:ext>
                  </a:extLst>
                </a:gridCol>
                <a:gridCol w="699516">
                  <a:extLst>
                    <a:ext uri="{9D8B030D-6E8A-4147-A177-3AD203B41FA5}">
                      <a16:colId xmlns:a16="http://schemas.microsoft.com/office/drawing/2014/main" val="2702017273"/>
                    </a:ext>
                  </a:extLst>
                </a:gridCol>
                <a:gridCol w="699516">
                  <a:extLst>
                    <a:ext uri="{9D8B030D-6E8A-4147-A177-3AD203B41FA5}">
                      <a16:colId xmlns:a16="http://schemas.microsoft.com/office/drawing/2014/main" val="9274186"/>
                    </a:ext>
                  </a:extLst>
                </a:gridCol>
                <a:gridCol w="658368">
                  <a:extLst>
                    <a:ext uri="{9D8B030D-6E8A-4147-A177-3AD203B41FA5}">
                      <a16:colId xmlns:a16="http://schemas.microsoft.com/office/drawing/2014/main" val="107212672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52171152"/>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2422904261"/>
                  </a:ext>
                </a:extLst>
              </a:tr>
            </a:tbl>
          </a:graphicData>
        </a:graphic>
      </p:graphicFrame>
      <p:sp>
        <p:nvSpPr>
          <p:cNvPr id="4" name="Text Placeholder 3">
            <a:extLst>
              <a:ext uri="{FF2B5EF4-FFF2-40B4-BE49-F238E27FC236}">
                <a16:creationId xmlns:a16="http://schemas.microsoft.com/office/drawing/2014/main" id="{2D6C0FDA-5A94-4500-B8BD-D5170420DAF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7420194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3F743-6385-41B1-BA7F-9DE1E49B7F3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3B5E438-02FD-4907-A6E2-A3EB6ACA9961}"/>
              </a:ext>
            </a:extLst>
          </p:cNvPr>
          <p:cNvGraphicFramePr>
            <a:graphicFrameLocks noGrp="1"/>
          </p:cNvGraphicFramePr>
          <p:nvPr>
            <p:ph type="chart" sz="quarter" idx="13"/>
            <p:extLst>
              <p:ext uri="{D42A27DB-BD31-4B8C-83A1-F6EECF244321}">
                <p14:modId xmlns:p14="http://schemas.microsoft.com/office/powerpoint/2010/main" val="4186859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59D3A2-828F-47F9-8A16-52E36473C7B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DB0C62D-0A61-4630-A85B-E9CE6CCE7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036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05C4-1496-44A0-B397-88900B352EC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63599A8-1306-4C1F-9D94-32BE34C5AEB5}"/>
              </a:ext>
            </a:extLst>
          </p:cNvPr>
          <p:cNvGraphicFramePr>
            <a:graphicFrameLocks noGrp="1"/>
          </p:cNvGraphicFramePr>
          <p:nvPr>
            <p:ph type="chart" sz="quarter" idx="13"/>
            <p:extLst>
              <p:ext uri="{D42A27DB-BD31-4B8C-83A1-F6EECF244321}">
                <p14:modId xmlns:p14="http://schemas.microsoft.com/office/powerpoint/2010/main" val="3237958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46DD56-9AE1-4E72-960A-DB1E79E3811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7E9139D-E10C-4674-881F-62EC3591CC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2884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AE29F-04BB-45E5-9AFD-29EFABAE1F9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90974783-F784-4ABF-86B5-D7A071A6938C}"/>
              </a:ext>
            </a:extLst>
          </p:cNvPr>
          <p:cNvGraphicFramePr>
            <a:graphicFrameLocks noGrp="1"/>
          </p:cNvGraphicFramePr>
          <p:nvPr>
            <p:ph type="tbl" sz="quarter" idx="13"/>
            <p:extLst>
              <p:ext uri="{D42A27DB-BD31-4B8C-83A1-F6EECF244321}">
                <p14:modId xmlns:p14="http://schemas.microsoft.com/office/powerpoint/2010/main" val="303184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95790493"/>
                    </a:ext>
                  </a:extLst>
                </a:gridCol>
                <a:gridCol w="987552">
                  <a:extLst>
                    <a:ext uri="{9D8B030D-6E8A-4147-A177-3AD203B41FA5}">
                      <a16:colId xmlns:a16="http://schemas.microsoft.com/office/drawing/2014/main" val="3563028187"/>
                    </a:ext>
                  </a:extLst>
                </a:gridCol>
                <a:gridCol w="987552">
                  <a:extLst>
                    <a:ext uri="{9D8B030D-6E8A-4147-A177-3AD203B41FA5}">
                      <a16:colId xmlns:a16="http://schemas.microsoft.com/office/drawing/2014/main" val="3253846513"/>
                    </a:ext>
                  </a:extLst>
                </a:gridCol>
                <a:gridCol w="987552">
                  <a:extLst>
                    <a:ext uri="{9D8B030D-6E8A-4147-A177-3AD203B41FA5}">
                      <a16:colId xmlns:a16="http://schemas.microsoft.com/office/drawing/2014/main" val="4158007831"/>
                    </a:ext>
                  </a:extLst>
                </a:gridCol>
                <a:gridCol w="987552">
                  <a:extLst>
                    <a:ext uri="{9D8B030D-6E8A-4147-A177-3AD203B41FA5}">
                      <a16:colId xmlns:a16="http://schemas.microsoft.com/office/drawing/2014/main" val="404546596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34398037"/>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3273643337"/>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2129139028"/>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452463761"/>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328881552"/>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503723754"/>
                  </a:ext>
                </a:extLst>
              </a:tr>
            </a:tbl>
          </a:graphicData>
        </a:graphic>
      </p:graphicFrame>
      <p:sp>
        <p:nvSpPr>
          <p:cNvPr id="4" name="Text Placeholder 3">
            <a:extLst>
              <a:ext uri="{FF2B5EF4-FFF2-40B4-BE49-F238E27FC236}">
                <a16:creationId xmlns:a16="http://schemas.microsoft.com/office/drawing/2014/main" id="{7D06BC9A-DECB-4411-9AC6-52E031599E98}"/>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80631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2018-12-17T08:57:07Z</dcterms:created>
  <dcterms:modified xsi:type="dcterms:W3CDTF">2018-12-17T08:57:48Z</dcterms:modified>
</cp:coreProperties>
</file>