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2898CA-1B71-40AB-A0BF-E6A935AA2F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Top Posts | Tokio Marine America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3D7D6C7-452D-4246-8069-0F2FFCC6C1A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99415118"/>
              </p:ext>
            </p:extLst>
          </p:nvPr>
        </p:nvGraphicFramePr>
        <p:xfrm>
          <a:off x="457200" y="1731963"/>
          <a:ext cx="8229600" cy="3723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29441573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100820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1852569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3069930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501881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2929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tmamerica - 2018-07-27 09:25:48 </a:t>
                      </a:r>
                      <a:r>
                        <a:rPr lang="en-US" sz="1000"/>
                        <a:t>
 We just wrapped up another successful Manager Effectiveness Experience training in our Jersey City office. Thanks to @tmna_services for your support and for providing us with these opportunities! #management #training #employeetraining #teamtma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22.3214 %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2190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tmamerica - 2018-07-02 17:15:07 </a:t>
                      </a:r>
                      <a:r>
                        <a:rPr lang="en-US" sz="1000"/>
                        <a:t>
 What a game! TMA employees watching the Japan v Belgium game. #worldcup2018 #worldcupmania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14.1509 %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7583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tmamerica - 2018-07-16 18:02:33 </a:t>
                      </a:r>
                      <a:r>
                        <a:rPr lang="en-US" sz="1000"/>
                        <a:t>
 Meet Christian! Our interns tell us what they enjoy about our program! #intern #paidinternship #summerinternship #teamtma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13.8889 %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5829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tmamerica - 2018-07-03 14:35:31 </a:t>
                      </a:r>
                      <a:r>
                        <a:rPr lang="en-US" sz="1000"/>
                        <a:t>
 Our offices will close at 3pm on Tuesday, July 3rd and will be closed on Wednesday, July 4th for #independenceday. We hope you have a wonderful and safe #holiday! #4thofJuly #TeamTMA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13.2075 %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4636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tmamerica - 2018-07-18 15:12:12 </a:t>
                      </a:r>
                      <a:r>
                        <a:rPr lang="en-US" sz="1000"/>
                        <a:t>
 Meet Madison! She is one of our Summer 2018 Interns. We recently asked her to share what she enjoys about our program. #intern #paidinternship #summerinternship #teamtma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13.0841 %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75491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615959-B295-4597-8043-F73F6BAEB2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271483184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60</Words>
  <Application>Microsoft Office PowerPoint</Application>
  <PresentationFormat>On-screen Show (4:3)</PresentationFormat>
  <Paragraphs>32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Top Posts | Tokio Marine America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Top Posts | Tokio Marine America</dc:title>
  <dc:creator>Administrator</dc:creator>
  <cp:lastModifiedBy>Administrator</cp:lastModifiedBy>
  <cp:revision>1</cp:revision>
  <dcterms:created xsi:type="dcterms:W3CDTF">2018-08-01T20:36:55Z</dcterms:created>
  <dcterms:modified xsi:type="dcterms:W3CDTF">2018-08-01T20:37:03Z</dcterms:modified>
</cp:coreProperties>
</file>