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4597-5B80-4A8D-9CB4-B684DA203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88F0A7-E8A6-4EBE-8C68-6F3612687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921181"/>
              </p:ext>
            </p:extLst>
          </p:nvPr>
        </p:nvGraphicFramePr>
        <p:xfrm>
          <a:off x="457200" y="1731963"/>
          <a:ext cx="8229600" cy="235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87449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036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006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177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592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1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@TMNA_Services - 2018-05-23 19:46:12 </a:t>
                      </a:r>
                      <a:r>
                        <a:rPr lang="en-US" sz="1000"/>
                        <a:t>
  #HRPerson2018 #vie #awesomefood #cescapheeventgroup https://t.co/xxx5pv2Y0p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6.1538 %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24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@TMNA_Services - 2018-05-22 10:22:16 </a:t>
                      </a:r>
                      <a:r>
                        <a:rPr lang="en-US" sz="1000"/>
                        <a:t>
  #TalentTuesday https://t.co/8gj0xjDeyc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3.8760 %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4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@TMNA_Services - 2018-06-28 13:29:57 </a:t>
                      </a:r>
                      <a:r>
                        <a:rPr lang="en-US" sz="1000"/>
                        <a:t>
  Enjoying our training at the Lincoln Financial Field #ultiworkshop https://t.co/K73qAU2XPx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3.6765 %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9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@TMNA_Services - 2018-04-26 15:41:28 </a:t>
                      </a:r>
                      <a:r>
                        <a:rPr lang="en-US" sz="1000"/>
                        <a:t>
  Another successful #Takeyourchildtoworkday https://t.co/iFACvQrc6f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4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@TMNA_Services - 2018-04-17 16:39:29 </a:t>
                      </a:r>
                      <a:r>
                        <a:rPr lang="en-US" sz="1000"/>
                        <a:t>
  Way to go! https://t.co/JnwdpqpAho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2.3256 %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44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7688A-0FCF-4D5B-9445-9B2503C94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65153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Table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TMNAS</dc:title>
  <dc:creator>Administrator</dc:creator>
  <cp:lastModifiedBy>Administrator</cp:lastModifiedBy>
  <cp:revision>1</cp:revision>
  <dcterms:created xsi:type="dcterms:W3CDTF">2018-07-06T18:35:27Z</dcterms:created>
  <dcterms:modified xsi:type="dcterms:W3CDTF">2018-07-06T18:35:34Z</dcterms:modified>
</cp:coreProperties>
</file>