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8739-F9D6-4AC8-9342-8257F68876D0}"/>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99FF8CBF-C938-4735-AB63-E169B3CD843A}"/>
              </a:ext>
            </a:extLst>
          </p:cNvPr>
          <p:cNvGraphicFramePr>
            <a:graphicFrameLocks noGrp="1"/>
          </p:cNvGraphicFramePr>
          <p:nvPr>
            <p:ph type="tbl" sz="quarter" idx="13"/>
            <p:extLst>
              <p:ext uri="{D42A27DB-BD31-4B8C-83A1-F6EECF244321}">
                <p14:modId xmlns:p14="http://schemas.microsoft.com/office/powerpoint/2010/main" val="2047022886"/>
              </p:ext>
            </p:extLst>
          </p:nvPr>
        </p:nvGraphicFramePr>
        <p:xfrm>
          <a:off x="457200" y="1731963"/>
          <a:ext cx="8229600" cy="3418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90741466"/>
                    </a:ext>
                  </a:extLst>
                </a:gridCol>
                <a:gridCol w="987552">
                  <a:extLst>
                    <a:ext uri="{9D8B030D-6E8A-4147-A177-3AD203B41FA5}">
                      <a16:colId xmlns:a16="http://schemas.microsoft.com/office/drawing/2014/main" val="4293880167"/>
                    </a:ext>
                  </a:extLst>
                </a:gridCol>
                <a:gridCol w="987552">
                  <a:extLst>
                    <a:ext uri="{9D8B030D-6E8A-4147-A177-3AD203B41FA5}">
                      <a16:colId xmlns:a16="http://schemas.microsoft.com/office/drawing/2014/main" val="3018650620"/>
                    </a:ext>
                  </a:extLst>
                </a:gridCol>
                <a:gridCol w="987552">
                  <a:extLst>
                    <a:ext uri="{9D8B030D-6E8A-4147-A177-3AD203B41FA5}">
                      <a16:colId xmlns:a16="http://schemas.microsoft.com/office/drawing/2014/main" val="705807802"/>
                    </a:ext>
                  </a:extLst>
                </a:gridCol>
                <a:gridCol w="987552">
                  <a:extLst>
                    <a:ext uri="{9D8B030D-6E8A-4147-A177-3AD203B41FA5}">
                      <a16:colId xmlns:a16="http://schemas.microsoft.com/office/drawing/2014/main" val="332503861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26640388"/>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1965871452"/>
                  </a:ext>
                </a:extLst>
              </a:tr>
              <a:tr h="370840">
                <a:tc>
                  <a:txBody>
                    <a:bodyPr/>
                    <a:lstStyle/>
                    <a:p>
                      <a:r>
                        <a:rPr lang="en-US" sz="1000" b="1"/>
                        <a:t>tmna_services - 2018-04-11 10:40:57 </a:t>
                      </a:r>
                      <a:r>
                        <a:rPr lang="en-US" sz="1000"/>
                        <a:t>
 Hi Drexel! Come visit us at the Spring Career Fair in the Daskalakis Athletic Center! @drexelsteinbright #hireadragon #steinbright</a:t>
                      </a:r>
                    </a:p>
                  </a:txBody>
                  <a:tcPr/>
                </a:tc>
                <a:tc>
                  <a:txBody>
                    <a:bodyPr/>
                    <a:lstStyle/>
                    <a:p>
                      <a:r>
                        <a:rPr lang="en-US" sz="1000"/>
                        <a:t>12</a:t>
                      </a:r>
                    </a:p>
                  </a:txBody>
                  <a:tcPr/>
                </a:tc>
                <a:tc>
                  <a:txBody>
                    <a:bodyPr/>
                    <a:lstStyle/>
                    <a:p>
                      <a:r>
                        <a:rPr lang="en-US" sz="1000"/>
                        <a:t>2</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1150997625"/>
                  </a:ext>
                </a:extLst>
              </a:tr>
              <a:tr h="370840">
                <a:tc>
                  <a:txBody>
                    <a:bodyPr/>
                    <a:lstStyle/>
                    <a:p>
                      <a:r>
                        <a:rPr lang="en-US" sz="1000" b="1"/>
                        <a:t>tmna_services - 2018-06-28 13:41:21 </a:t>
                      </a:r>
                      <a:r>
                        <a:rPr lang="en-US" sz="1000"/>
                        <a:t>
 Enjoying our training at the Lincoln Financial Field #ultiworkshop</a:t>
                      </a:r>
                    </a:p>
                  </a:txBody>
                  <a:tcPr/>
                </a:tc>
                <a:tc>
                  <a:txBody>
                    <a:bodyPr/>
                    <a:lstStyle/>
                    <a:p>
                      <a:r>
                        <a:rPr lang="en-US" sz="1000"/>
                        <a:t>36</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034857646"/>
                  </a:ext>
                </a:extLst>
              </a:tr>
              <a:tr h="370840">
                <a:tc>
                  <a:txBody>
                    <a:bodyPr/>
                    <a:lstStyle/>
                    <a:p>
                      <a:r>
                        <a:rPr lang="en-US" sz="1000" b="1"/>
                        <a:t>tmna_services - 2018-06-27 18:43:09 </a:t>
                      </a:r>
                      <a:r>
                        <a:rPr lang="en-US" sz="1000"/>
                        <a:t>
 New hire orientation today at TMNAS! Welcome aboard!</a:t>
                      </a:r>
                    </a:p>
                  </a:txBody>
                  <a:tcPr/>
                </a:tc>
                <a:tc>
                  <a:txBody>
                    <a:bodyPr/>
                    <a:lstStyle/>
                    <a:p>
                      <a:r>
                        <a:rPr lang="en-US" sz="1000"/>
                        <a:t>42</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580576810"/>
                  </a:ext>
                </a:extLst>
              </a:tr>
              <a:tr h="370840">
                <a:tc>
                  <a:txBody>
                    <a:bodyPr/>
                    <a:lstStyle/>
                    <a:p>
                      <a:r>
                        <a:rPr lang="en-US" sz="1000" b="1"/>
                        <a:t>tmna_services - 2018-06-18 16:36:00 </a:t>
                      </a:r>
                      <a:r>
                        <a:rPr lang="en-US" sz="1000"/>
                        <a:t>
 </a:t>
                      </a:r>
                    </a:p>
                  </a:txBody>
                  <a:tcPr/>
                </a:tc>
                <a:tc>
                  <a:txBody>
                    <a:bodyPr/>
                    <a:lstStyle/>
                    <a:p>
                      <a:r>
                        <a:rPr lang="en-US" sz="1000"/>
                        <a:t>56</a:t>
                      </a:r>
                    </a:p>
                  </a:txBody>
                  <a:tcPr/>
                </a:tc>
                <a:tc>
                  <a:txBody>
                    <a:bodyPr/>
                    <a:lstStyle/>
                    <a:p>
                      <a:r>
                        <a:rPr lang="en-US" sz="1000"/>
                        <a:t>31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586703541"/>
                  </a:ext>
                </a:extLst>
              </a:tr>
            </a:tbl>
          </a:graphicData>
        </a:graphic>
      </p:graphicFrame>
      <p:sp>
        <p:nvSpPr>
          <p:cNvPr id="4" name="Text Placeholder 3">
            <a:extLst>
              <a:ext uri="{FF2B5EF4-FFF2-40B4-BE49-F238E27FC236}">
                <a16:creationId xmlns:a16="http://schemas.microsoft.com/office/drawing/2014/main" id="{9F3DB446-00CC-42F4-931D-84018F0D02F6}"/>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254596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Top Instagram Posts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Instagram Posts Table | TMNAS</dc:title>
  <dc:creator>Administrator</dc:creator>
  <cp:lastModifiedBy>Administrator</cp:lastModifiedBy>
  <cp:revision>1</cp:revision>
  <dcterms:created xsi:type="dcterms:W3CDTF">2018-07-06T18:24:58Z</dcterms:created>
  <dcterms:modified xsi:type="dcterms:W3CDTF">2018-07-06T18:25:05Z</dcterms:modified>
</cp:coreProperties>
</file>