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382E-910E-49E0-9473-AB48DDED45D5}"/>
              </a:ext>
            </a:extLst>
          </p:cNvPr>
          <p:cNvSpPr>
            <a:spLocks noGrp="1"/>
          </p:cNvSpPr>
          <p:nvPr>
            <p:ph type="title"/>
          </p:nvPr>
        </p:nvSpPr>
        <p:spPr/>
        <p:txBody>
          <a:bodyPr/>
          <a:lstStyle/>
          <a:p>
            <a:r>
              <a:rPr lang="en-US"/>
              <a:t>Top Instagram Posts Table | TMNAS</a:t>
            </a:r>
          </a:p>
        </p:txBody>
      </p:sp>
      <p:graphicFrame>
        <p:nvGraphicFramePr>
          <p:cNvPr id="5" name="Table Placeholder 4">
            <a:extLst>
              <a:ext uri="{FF2B5EF4-FFF2-40B4-BE49-F238E27FC236}">
                <a16:creationId xmlns:a16="http://schemas.microsoft.com/office/drawing/2014/main" id="{83C0C1E3-E0F6-45D3-9D40-3329C05132AE}"/>
              </a:ext>
            </a:extLst>
          </p:cNvPr>
          <p:cNvGraphicFramePr>
            <a:graphicFrameLocks noGrp="1"/>
          </p:cNvGraphicFramePr>
          <p:nvPr>
            <p:ph type="tbl" sz="quarter" idx="13"/>
            <p:extLst>
              <p:ext uri="{D42A27DB-BD31-4B8C-83A1-F6EECF244321}">
                <p14:modId xmlns:p14="http://schemas.microsoft.com/office/powerpoint/2010/main" val="1205851179"/>
              </p:ext>
            </p:extLst>
          </p:nvPr>
        </p:nvGraphicFramePr>
        <p:xfrm>
          <a:off x="457200" y="1731963"/>
          <a:ext cx="8229600" cy="34188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30348997"/>
                    </a:ext>
                  </a:extLst>
                </a:gridCol>
                <a:gridCol w="987552">
                  <a:extLst>
                    <a:ext uri="{9D8B030D-6E8A-4147-A177-3AD203B41FA5}">
                      <a16:colId xmlns:a16="http://schemas.microsoft.com/office/drawing/2014/main" val="1429800624"/>
                    </a:ext>
                  </a:extLst>
                </a:gridCol>
                <a:gridCol w="987552">
                  <a:extLst>
                    <a:ext uri="{9D8B030D-6E8A-4147-A177-3AD203B41FA5}">
                      <a16:colId xmlns:a16="http://schemas.microsoft.com/office/drawing/2014/main" val="2834913974"/>
                    </a:ext>
                  </a:extLst>
                </a:gridCol>
                <a:gridCol w="987552">
                  <a:extLst>
                    <a:ext uri="{9D8B030D-6E8A-4147-A177-3AD203B41FA5}">
                      <a16:colId xmlns:a16="http://schemas.microsoft.com/office/drawing/2014/main" val="2157472469"/>
                    </a:ext>
                  </a:extLst>
                </a:gridCol>
                <a:gridCol w="987552">
                  <a:extLst>
                    <a:ext uri="{9D8B030D-6E8A-4147-A177-3AD203B41FA5}">
                      <a16:colId xmlns:a16="http://schemas.microsoft.com/office/drawing/2014/main" val="164327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532270984"/>
                  </a:ext>
                </a:extLst>
              </a:tr>
              <a:tr h="370840">
                <a:tc>
                  <a:txBody>
                    <a:bodyPr/>
                    <a:lstStyle/>
                    <a:p>
                      <a:r>
                        <a:rPr lang="en-US" sz="1000" b="1"/>
                        <a:t>tmna_services - 2018-04-04 15:25:48 </a:t>
                      </a:r>
                      <a:r>
                        <a:rPr lang="en-US" sz="1000"/>
                        <a:t>
 On Monday, we celebrated the retirement of IT VP, Les Konkoly, with his family and colleagues! Les has been with TMNA Services for the past 5 years, the “final stop” of his IT career! Many of our employees looked up to him not only for his extensive IT experience, but also for his upbeat personality and amazing leadership. We will surely miss Les, but wish him all the best in his future endeavors. Thank you for everything, Les!  #farewell #retirement #informationtechnology #leadership</a:t>
                      </a:r>
                    </a:p>
                  </a:txBody>
                  <a:tcPr/>
                </a:tc>
                <a:tc>
                  <a:txBody>
                    <a:bodyPr/>
                    <a:lstStyle/>
                    <a:p>
                      <a:r>
                        <a:rPr lang="en-US" sz="1000"/>
                        <a:t>44</a:t>
                      </a:r>
                    </a:p>
                  </a:txBody>
                  <a:tcPr/>
                </a:tc>
                <a:tc>
                  <a:txBody>
                    <a:bodyPr/>
                    <a:lstStyle/>
                    <a:p>
                      <a:r>
                        <a:rPr lang="en-US" sz="1000"/>
                        <a:t>0</a:t>
                      </a:r>
                    </a:p>
                  </a:txBody>
                  <a:tcPr/>
                </a:tc>
                <a:tc>
                  <a:txBody>
                    <a:bodyPr/>
                    <a:lstStyle/>
                    <a:p>
                      <a:r>
                        <a:rPr lang="en-US" sz="1000"/>
                        <a:t>18.5654 %</a:t>
                      </a:r>
                    </a:p>
                  </a:txBody>
                  <a:tcPr/>
                </a:tc>
                <a:tc>
                  <a:txBody>
                    <a:bodyPr/>
                    <a:lstStyle/>
                    <a:p>
                      <a:r>
                        <a:rPr lang="en-US" sz="1000"/>
                        <a:t>Carousel</a:t>
                      </a:r>
                    </a:p>
                  </a:txBody>
                  <a:tcPr/>
                </a:tc>
                <a:extLst>
                  <a:ext uri="{0D108BD9-81ED-4DB2-BD59-A6C34878D82A}">
                    <a16:rowId xmlns:a16="http://schemas.microsoft.com/office/drawing/2014/main" val="237240724"/>
                  </a:ext>
                </a:extLst>
              </a:tr>
              <a:tr h="370840">
                <a:tc>
                  <a:txBody>
                    <a:bodyPr/>
                    <a:lstStyle/>
                    <a:p>
                      <a:r>
                        <a:rPr lang="en-US" sz="1000" b="1"/>
                        <a:t>tmna_services - 2018-04-11 10:40:57 </a:t>
                      </a:r>
                      <a:r>
                        <a:rPr lang="en-US" sz="1000"/>
                        <a:t>
 Hi Drexel! Come visit us at the Spring Career Fair in the Daskalakis Athletic Center! @drexelsteinbright #hireadragon #steinbright</a:t>
                      </a:r>
                    </a:p>
                  </a:txBody>
                  <a:tcPr/>
                </a:tc>
                <a:tc>
                  <a:txBody>
                    <a:bodyPr/>
                    <a:lstStyle/>
                    <a:p>
                      <a:r>
                        <a:rPr lang="en-US" sz="1000"/>
                        <a:t>12</a:t>
                      </a:r>
                    </a:p>
                  </a:txBody>
                  <a:tcPr/>
                </a:tc>
                <a:tc>
                  <a:txBody>
                    <a:bodyPr/>
                    <a:lstStyle/>
                    <a:p>
                      <a:r>
                        <a:rPr lang="en-US" sz="1000"/>
                        <a:t>2</a:t>
                      </a:r>
                    </a:p>
                  </a:txBody>
                  <a:tcPr/>
                </a:tc>
                <a:tc>
                  <a:txBody>
                    <a:bodyPr/>
                    <a:lstStyle/>
                    <a:p>
                      <a:r>
                        <a:rPr lang="en-US" sz="1000"/>
                        <a:t>n/a</a:t>
                      </a:r>
                    </a:p>
                  </a:txBody>
                  <a:tcPr/>
                </a:tc>
                <a:tc>
                  <a:txBody>
                    <a:bodyPr/>
                    <a:lstStyle/>
                    <a:p>
                      <a:r>
                        <a:rPr lang="en-US" sz="1000"/>
                        <a:t>Carousel</a:t>
                      </a:r>
                    </a:p>
                  </a:txBody>
                  <a:tcPr/>
                </a:tc>
                <a:extLst>
                  <a:ext uri="{0D108BD9-81ED-4DB2-BD59-A6C34878D82A}">
                    <a16:rowId xmlns:a16="http://schemas.microsoft.com/office/drawing/2014/main" val="2977391442"/>
                  </a:ext>
                </a:extLst>
              </a:tr>
              <a:tr h="370840">
                <a:tc>
                  <a:txBody>
                    <a:bodyPr/>
                    <a:lstStyle/>
                    <a:p>
                      <a:r>
                        <a:rPr lang="en-US" sz="1000" b="1"/>
                        <a:t>tmna_services - 2018-06-28 13:41:21 </a:t>
                      </a:r>
                      <a:r>
                        <a:rPr lang="en-US" sz="1000"/>
                        <a:t>
 Enjoying our training at the Lincoln Financial Field #ultiworkshop</a:t>
                      </a:r>
                    </a:p>
                  </a:txBody>
                  <a:tcPr/>
                </a:tc>
                <a:tc>
                  <a:txBody>
                    <a:bodyPr/>
                    <a:lstStyle/>
                    <a:p>
                      <a:r>
                        <a:rPr lang="en-US" sz="1000"/>
                        <a:t>36</a:t>
                      </a:r>
                    </a:p>
                  </a:txBody>
                  <a:tcPr/>
                </a:tc>
                <a:tc>
                  <a:txBody>
                    <a:bodyPr/>
                    <a:lstStyle/>
                    <a:p>
                      <a:r>
                        <a:rPr lang="en-US" sz="1000"/>
                        <a:t>0</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4279872059"/>
                  </a:ext>
                </a:extLst>
              </a:tr>
              <a:tr h="370840">
                <a:tc>
                  <a:txBody>
                    <a:bodyPr/>
                    <a:lstStyle/>
                    <a:p>
                      <a:r>
                        <a:rPr lang="en-US" sz="1000" b="1"/>
                        <a:t>tmna_services - 2018-06-27 18:43:09 </a:t>
                      </a:r>
                      <a:r>
                        <a:rPr lang="en-US" sz="1000"/>
                        <a:t>
 New hire orientation today at TMNAS! Welcome aboard!</a:t>
                      </a:r>
                    </a:p>
                  </a:txBody>
                  <a:tcPr/>
                </a:tc>
                <a:tc>
                  <a:txBody>
                    <a:bodyPr/>
                    <a:lstStyle/>
                    <a:p>
                      <a:r>
                        <a:rPr lang="en-US" sz="1000"/>
                        <a:t>42</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683278786"/>
                  </a:ext>
                </a:extLst>
              </a:tr>
              <a:tr h="370840">
                <a:tc>
                  <a:txBody>
                    <a:bodyPr/>
                    <a:lstStyle/>
                    <a:p>
                      <a:r>
                        <a:rPr lang="en-US" sz="1000" b="1"/>
                        <a:t>tmna_services - 2018-06-18 16:36:00 </a:t>
                      </a:r>
                      <a:r>
                        <a:rPr lang="en-US" sz="1000"/>
                        <a:t>
 </a:t>
                      </a:r>
                    </a:p>
                  </a:txBody>
                  <a:tcPr/>
                </a:tc>
                <a:tc>
                  <a:txBody>
                    <a:bodyPr/>
                    <a:lstStyle/>
                    <a:p>
                      <a:r>
                        <a:rPr lang="en-US" sz="1000"/>
                        <a:t>56</a:t>
                      </a:r>
                    </a:p>
                  </a:txBody>
                  <a:tcPr/>
                </a:tc>
                <a:tc>
                  <a:txBody>
                    <a:bodyPr/>
                    <a:lstStyle/>
                    <a:p>
                      <a:r>
                        <a:rPr lang="en-US" sz="1000"/>
                        <a:t>31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3349743645"/>
                  </a:ext>
                </a:extLst>
              </a:tr>
            </a:tbl>
          </a:graphicData>
        </a:graphic>
      </p:graphicFrame>
      <p:sp>
        <p:nvSpPr>
          <p:cNvPr id="4" name="Text Placeholder 3">
            <a:extLst>
              <a:ext uri="{FF2B5EF4-FFF2-40B4-BE49-F238E27FC236}">
                <a16:creationId xmlns:a16="http://schemas.microsoft.com/office/drawing/2014/main" id="{CCDABF48-CF3F-4E6B-82AA-C585BFB9F828}"/>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88228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73</Words>
  <Application>Microsoft Office PowerPoint</Application>
  <PresentationFormat>On-screen Show (4:3)</PresentationFormat>
  <Paragraphs>32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Arial</vt:lpstr>
      <vt:lpstr>quintly_template</vt:lpstr>
      <vt:lpstr>Top Instagram Posts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Instagram Posts Table | TMNAS</dc:title>
  <dc:creator>Administrator</dc:creator>
  <cp:lastModifiedBy>Administrator</cp:lastModifiedBy>
  <cp:revision>1</cp:revision>
  <dcterms:created xsi:type="dcterms:W3CDTF">2018-07-06T18:24:20Z</dcterms:created>
  <dcterms:modified xsi:type="dcterms:W3CDTF">2018-07-06T18:24:27Z</dcterms:modified>
</cp:coreProperties>
</file>