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141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Sheet1!$A$2:$A$325</c:f>
            </c:multiLvlStrRef>
          </c:cat>
          <c:val>
            <c:numRef>
              <c:f>Sheet1!$B$2:$B$325</c:f>
            </c:numRef>
          </c:val>
          <c:extLst>
            <c:ext xmlns:c16="http://schemas.microsoft.com/office/drawing/2014/chart" uri="{C3380CC4-5D6E-409C-BE32-E72D297353CC}">
              <c16:uniqueId val="{00000000-F1E1-46A9-8DCD-EEC2FF81D6A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Sheet1!$A$2:$A$325</c:f>
            </c:multiLvlStrRef>
          </c:cat>
          <c:val>
            <c:numRef>
              <c:f>Sheet1!$C$2:$C$325</c:f>
            </c:numRef>
          </c:val>
          <c:extLst>
            <c:ext xmlns:c16="http://schemas.microsoft.com/office/drawing/2014/chart" uri="{C3380CC4-5D6E-409C-BE32-E72D297353CC}">
              <c16:uniqueId val="{00000001-F1E1-46A9-8DCD-EEC2FF81D6A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Sheet1!$A$2:$A$325</c:f>
            </c:multiLvlStrRef>
          </c:cat>
          <c:val>
            <c:numRef>
              <c:f>Sheet1!$D$2:$D$325</c:f>
            </c:numRef>
          </c:val>
          <c:extLst>
            <c:ext xmlns:c16="http://schemas.microsoft.com/office/drawing/2014/chart" uri="{C3380CC4-5D6E-409C-BE32-E72D297353CC}">
              <c16:uniqueId val="{00000002-F1E1-46A9-8DCD-EEC2FF81D6A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Sheet1!$A$2:$A$325</c:f>
            </c:multiLvlStrRef>
          </c:cat>
          <c:val>
            <c:numRef>
              <c:f>Sheet1!$E$2:$E$325</c:f>
            </c:numRef>
          </c:val>
          <c:extLst>
            <c:ext xmlns:c16="http://schemas.microsoft.com/office/drawing/2014/chart" uri="{C3380CC4-5D6E-409C-BE32-E72D297353CC}">
              <c16:uniqueId val="{00000003-F1E1-46A9-8DCD-EEC2FF81D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194368"/>
        <c:axId val="174543512"/>
      </c:barChart>
      <c:catAx>
        <c:axId val="28719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43512"/>
        <c:crosses val="autoZero"/>
        <c:auto val="1"/>
        <c:lblAlgn val="ctr"/>
        <c:lblOffset val="100"/>
        <c:noMultiLvlLbl val="0"/>
      </c:catAx>
      <c:valAx>
        <c:axId val="17454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9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BC059-2D3D-4368-BE59-370030BB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per Post - Cross-platform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3C7DAF-FDF8-41C7-95A0-C747AC4F11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1555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37C13-3B96-4BCF-9E42-71B14AC3C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6B171-6D1D-4E7C-9B27-42503EF5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88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per Post - Cross-platform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per Post - Cross-platform | Philadelphia Insurance</dc:title>
  <dc:creator>Administrator</dc:creator>
  <cp:lastModifiedBy>Administrator</cp:lastModifiedBy>
  <cp:revision>1</cp:revision>
  <dcterms:created xsi:type="dcterms:W3CDTF">2018-07-06T14:46:36Z</dcterms:created>
  <dcterms:modified xsi:type="dcterms:W3CDTF">2018-07-06T14:46:44Z</dcterms:modified>
</cp:coreProperties>
</file>