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737D-49AB-AF5B-7C15577EF3A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737D-49AB-AF5B-7C15577EF3A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737D-49AB-AF5B-7C15577EF3A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737D-49AB-AF5B-7C15577EF3A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737D-49AB-AF5B-7C15577EF3A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smooth val="0"/>
          <c:extLst>
            <c:ext xmlns:c16="http://schemas.microsoft.com/office/drawing/2014/chart" uri="{C3380CC4-5D6E-409C-BE32-E72D297353CC}">
              <c16:uniqueId val="{00000005-737D-49AB-AF5B-7C15577EF3A1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6-737D-49AB-AF5B-7C15577EF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92376"/>
        <c:axId val="344592704"/>
      </c:lineChart>
      <c:catAx>
        <c:axId val="344592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92704"/>
        <c:crosses val="autoZero"/>
        <c:auto val="1"/>
        <c:lblAlgn val="ctr"/>
        <c:lblOffset val="100"/>
        <c:noMultiLvlLbl val="0"/>
      </c:catAx>
      <c:valAx>
        <c:axId val="34459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9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FA967-1D22-455E-A8DD-25A3BE238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FA7752-48C3-4D01-AE91-2C47922569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9346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F96FD-B77E-4A3D-BE49-3013D1B3D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2CE13-F379-4B18-BF17-7B17FD757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608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Change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Change | Philadelphia Insurance</dc:title>
  <dc:creator>Administrator</dc:creator>
  <cp:lastModifiedBy>Administrator</cp:lastModifiedBy>
  <cp:revision>1</cp:revision>
  <dcterms:created xsi:type="dcterms:W3CDTF">2018-06-18T13:42:43Z</dcterms:created>
  <dcterms:modified xsi:type="dcterms:W3CDTF">2018-06-18T13:42:48Z</dcterms:modified>
</cp:coreProperties>
</file>