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37BE-4B30-8341-89FE045C333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37BE-4B30-8341-89FE045C333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37BE-4B30-8341-89FE045C333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37BE-4B30-8341-89FE045C333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37BE-4B30-8341-89FE045C333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smooth val="0"/>
          <c:extLst>
            <c:ext xmlns:c16="http://schemas.microsoft.com/office/drawing/2014/chart" uri="{C3380CC4-5D6E-409C-BE32-E72D297353CC}">
              <c16:uniqueId val="{00000005-37BE-4B30-8341-89FE045C333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6-37BE-4B30-8341-89FE045C3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931624"/>
        <c:axId val="344928016"/>
      </c:lineChart>
      <c:catAx>
        <c:axId val="34493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928016"/>
        <c:crosses val="autoZero"/>
        <c:auto val="1"/>
        <c:lblAlgn val="ctr"/>
        <c:lblOffset val="100"/>
        <c:noMultiLvlLbl val="0"/>
      </c:catAx>
      <c:valAx>
        <c:axId val="34492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93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A88F7-AA87-420C-9990-C5A090825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1098EB-9C6B-4684-AB24-C570FC3047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0281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ABA35-616E-4DF8-A9F4-08F08F374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1F9DA-E665-4642-8492-D1763065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5474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Change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Change | Philadelphia Insurance</dc:title>
  <dc:creator>Administrator</dc:creator>
  <cp:lastModifiedBy>Administrator</cp:lastModifiedBy>
  <cp:revision>1</cp:revision>
  <dcterms:created xsi:type="dcterms:W3CDTF">2018-06-18T13:41:00Z</dcterms:created>
  <dcterms:modified xsi:type="dcterms:W3CDTF">2018-06-18T13:41:07Z</dcterms:modified>
</cp:coreProperties>
</file>