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tmamerica (Tokio Marine America)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F3-485F-872D-EAABDB5B04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tmamerica (Tokio Marine America)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F3-485F-872D-EAABDB5B0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112904"/>
        <c:axId val="206116512"/>
      </c:barChart>
      <c:catAx>
        <c:axId val="20611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16512"/>
        <c:crosses val="autoZero"/>
        <c:auto val="1"/>
        <c:lblAlgn val="ctr"/>
        <c:lblOffset val="100"/>
        <c:noMultiLvlLbl val="0"/>
      </c:catAx>
      <c:valAx>
        <c:axId val="20611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11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12-4DC8-B2D8-7BAED94D84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12-4DC8-B2D8-7BAED94D8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4259328"/>
        <c:axId val="204260312"/>
      </c:barChart>
      <c:catAx>
        <c:axId val="20425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60312"/>
        <c:crosses val="autoZero"/>
        <c:auto val="1"/>
        <c:lblAlgn val="ctr"/>
        <c:lblOffset val="100"/>
        <c:noMultiLvlLbl val="0"/>
      </c:catAx>
      <c:valAx>
        <c:axId val="20426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25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@TokioMAmerica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9-4B0B-9072-6315825F47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@TokioMAmerica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89-4B0B-9072-6315825F47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@TokioMAmerica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89-4B0B-9072-6315825F4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3112760"/>
        <c:axId val="203113088"/>
      </c:barChart>
      <c:catAx>
        <c:axId val="20311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113088"/>
        <c:crosses val="autoZero"/>
        <c:auto val="1"/>
        <c:lblAlgn val="ctr"/>
        <c:lblOffset val="100"/>
        <c:noMultiLvlLbl val="0"/>
      </c:catAx>
      <c:valAx>
        <c:axId val="20311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11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E5-45EC-9103-0B056DF881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E5-45EC-9103-0B056DF881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E5-45EC-9103-0B056DF881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E5-45EC-9103-0B056DF881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E5-45EC-9103-0B056DF8818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DE5-45EC-9103-0B056DF8818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DE5-45EC-9103-0B056DF8818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Tokio Marine America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DE5-45EC-9103-0B056DF88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299904"/>
        <c:axId val="279299576"/>
      </c:barChart>
      <c:catAx>
        <c:axId val="279299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9576"/>
        <c:crosses val="autoZero"/>
        <c:auto val="1"/>
        <c:lblAlgn val="ctr"/>
        <c:lblOffset val="100"/>
        <c:noMultiLvlLbl val="0"/>
      </c:catAx>
      <c:valAx>
        <c:axId val="27929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3.7037037037037002</c:v>
                </c:pt>
                <c:pt idx="1">
                  <c:v>4.3636363636363997</c:v>
                </c:pt>
                <c:pt idx="2">
                  <c:v>4.5112781954886998</c:v>
                </c:pt>
                <c:pt idx="3">
                  <c:v>2.8571428571428998</c:v>
                </c:pt>
                <c:pt idx="4">
                  <c:v>4.39453125</c:v>
                </c:pt>
                <c:pt idx="5">
                  <c:v>5.3571428571429003</c:v>
                </c:pt>
                <c:pt idx="6">
                  <c:v>3.6111111111111001</c:v>
                </c:pt>
                <c:pt idx="7">
                  <c:v>5.3333333333333002</c:v>
                </c:pt>
                <c:pt idx="8">
                  <c:v>5.2215189873418</c:v>
                </c:pt>
                <c:pt idx="9">
                  <c:v>4.616724738676</c:v>
                </c:pt>
                <c:pt idx="10">
                  <c:v>5.8823529411765003</c:v>
                </c:pt>
                <c:pt idx="11">
                  <c:v>14.057239057239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D6-4719-A123-3EE578B19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94328"/>
        <c:axId val="279294656"/>
      </c:lineChart>
      <c:dateAx>
        <c:axId val="27929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4656"/>
        <c:crosses val="autoZero"/>
        <c:auto val="1"/>
        <c:lblOffset val="100"/>
        <c:baseTimeUnit val="months"/>
      </c:dateAx>
      <c:valAx>
        <c:axId val="27929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9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0.47846889952152999</c:v>
                </c:pt>
                <c:pt idx="4">
                  <c:v>0.43290043290043001</c:v>
                </c:pt>
                <c:pt idx="5">
                  <c:v>1.7045454545455001</c:v>
                </c:pt>
                <c:pt idx="6">
                  <c:v>0.72463768115941996</c:v>
                </c:pt>
                <c:pt idx="7">
                  <c:v>2.8888888888888999</c:v>
                </c:pt>
                <c:pt idx="8">
                  <c:v>1.9493177387914</c:v>
                </c:pt>
                <c:pt idx="9">
                  <c:v>3.5128805620609</c:v>
                </c:pt>
                <c:pt idx="10">
                  <c:v>2.3809523809524</c:v>
                </c:pt>
                <c:pt idx="11">
                  <c:v>3.0303030303030001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2A-44F1-ABC8-7DB093D703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054608"/>
        <c:axId val="277054936"/>
      </c:lineChart>
      <c:dateAx>
        <c:axId val="277054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54936"/>
        <c:crosses val="autoZero"/>
        <c:auto val="1"/>
        <c:lblOffset val="100"/>
        <c:baseTimeUnit val="months"/>
      </c:dateAx>
      <c:valAx>
        <c:axId val="27705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05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0.43518218185750002</c:v>
                </c:pt>
                <c:pt idx="4">
                  <c:v>0.54526091586794001</c:v>
                </c:pt>
                <c:pt idx="5">
                  <c:v>0.81011271133374996</c:v>
                </c:pt>
                <c:pt idx="6">
                  <c:v>0.70324574961359998</c:v>
                </c:pt>
                <c:pt idx="7">
                  <c:v>0.86434817978442002</c:v>
                </c:pt>
                <c:pt idx="8">
                  <c:v>0.78978361776320005</c:v>
                </c:pt>
                <c:pt idx="9">
                  <c:v>0.58171383852876002</c:v>
                </c:pt>
                <c:pt idx="10">
                  <c:v>0.66449139019220005</c:v>
                </c:pt>
                <c:pt idx="11">
                  <c:v>0.4546716645842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AE-49C7-A8AA-14C57FAD8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821064"/>
        <c:axId val="276821392"/>
      </c:lineChart>
      <c:dateAx>
        <c:axId val="276821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21392"/>
        <c:crosses val="autoZero"/>
        <c:auto val="1"/>
        <c:lblOffset val="100"/>
        <c:baseTimeUnit val="months"/>
      </c:dateAx>
      <c:valAx>
        <c:axId val="2768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2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 (Tokio Marine America)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46-47AF-B5CD-E48D9E3D05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726200"/>
        <c:axId val="276727512"/>
      </c:lineChart>
      <c:dateAx>
        <c:axId val="276726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27512"/>
        <c:crosses val="autoZero"/>
        <c:auto val="1"/>
        <c:lblOffset val="100"/>
        <c:baseTimeUnit val="months"/>
      </c:dateAx>
      <c:valAx>
        <c:axId val="27672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726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57A57-16EC-402A-ABE5-C7AEBDE82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374C98-F055-4E38-9081-ECE7D6CC4D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8251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9324-FF1B-4DA6-B15B-4A38E430F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9523B-980C-4032-AB2A-3C73B0090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942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90CB0-8367-45E1-BF42-DB89F7BBE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0BC74-755F-4177-B8C7-AF2F742A3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2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E7897-AA88-466B-ACC5-5EB53189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2A1C5-3D91-49E8-B5E0-E149F0B5D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9772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32512-B9DA-48BE-AE43-E2D0C1DFA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5C581-ABA5-4951-B0CE-588C45765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483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4FAA6-C42B-43AA-8555-B46360EA2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8F1A27-CB30-450F-BE81-7224479A81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0086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02EF8-CCBF-45AE-B430-95AF76740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267BD-3E6C-450D-9471-F0EA7B38A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762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79B7E-83E8-4273-9FD0-FF31A9BD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DEF00-DC8A-48B2-829C-B595F2E54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933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079A5-97A4-4737-82DD-F5CE6D177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CD0A8-B241-4A28-ABED-228596EB6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492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CB971-1DE0-4C89-8656-299F781F1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3F373D-7BEB-45EF-A595-4157C6380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0994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AC0B8-7183-4183-A715-463740F5F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E8342-C233-47C7-AC55-B0D4BA54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427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0DC28-359F-4470-BFCC-DD640C48E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FAF0A-48B4-47E4-9548-ACFD839CF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7456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D55BB-1645-4432-9694-8B71A8DAB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688FA-FFC7-417F-8DA4-91D356132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437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57840-6BE7-45B2-9B92-8D0301B8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949C18-C55D-461D-A9F8-ACF0D7C57E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2474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F69B2-DB19-4434-BDCE-C0C6BCFEA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471D3-19B7-464C-8984-C34CBADDF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8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4BCA7-0DF7-457A-8260-8802A5AC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F3FD1A-9AC3-4D63-AEF2-B8BD330DD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345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0B0F8-5AA8-44A4-ACAC-5A5E2546F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2089D3-B450-43B3-A04C-A5A95262B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026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Interactions</vt:lpstr>
      <vt:lpstr>Instagram Interactions Distribution</vt:lpstr>
      <vt:lpstr>LinkedIn Interactions Distribution</vt:lpstr>
      <vt:lpstr>Twitter Interactions Distribution</vt:lpstr>
      <vt:lpstr>Facebook Interactions Distribution</vt:lpstr>
      <vt:lpstr>Facebook Interaction Rate</vt:lpstr>
      <vt:lpstr>Twitter Interaction Rate</vt:lpstr>
      <vt:lpstr>LinkedIn Interaction Rate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2018-01-18T22:53:28Z</dcterms:created>
  <dcterms:modified xsi:type="dcterms:W3CDTF">2018-01-18T22:53:47Z</dcterms:modified>
</cp:coreProperties>
</file>