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0C0EE-EE86-473F-B72E-CBCCDCE2A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B5E314-4DAE-4A51-91BA-BA778ACB0B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5074097"/>
              </p:ext>
            </p:extLst>
          </p:nvPr>
        </p:nvGraphicFramePr>
        <p:xfrm>
          <a:off x="457200" y="1731963"/>
          <a:ext cx="818845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868873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995285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0922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3275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7498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83777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190977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694724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88052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1126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31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firstinshi (First Insurance Co. of Hawaii)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1.5406%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0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 (Philadelphia Insurance Co.)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10.1134%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197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15.7768%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12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7039A-7044-46D1-80BE-C8524B0E6A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884426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2017-12-18T22:50:43Z</dcterms:created>
  <dcterms:modified xsi:type="dcterms:W3CDTF">2017-12-18T22:50:51Z</dcterms:modified>
</cp:coreProperties>
</file>