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52BB3-6A32-4764-A36A-F45A25C55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BD46DD-FA69-4482-996A-BC2F5ABC55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302029"/>
              </p:ext>
            </p:extLst>
          </p:nvPr>
        </p:nvGraphicFramePr>
        <p:xfrm>
          <a:off x="457200" y="1731963"/>
          <a:ext cx="8229600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91996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40549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18781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91914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02445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89950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97943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78123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73390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1210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537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Philadelphia Insurance Companies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631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First Insurance Company of Hawaii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1.7499%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035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4.4071%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077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FAA2C-3A63-4A36-A044-B337275D5B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5706646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63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2017-12-18T22:41:09Z</dcterms:created>
  <dcterms:modified xsi:type="dcterms:W3CDTF">2017-12-18T22:41:17Z</dcterms:modified>
</cp:coreProperties>
</file>